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67" r:id="rId6"/>
    <p:sldId id="258" r:id="rId7"/>
    <p:sldId id="542" r:id="rId8"/>
    <p:sldId id="552" r:id="rId9"/>
    <p:sldId id="553" r:id="rId10"/>
    <p:sldId id="587" r:id="rId11"/>
    <p:sldId id="588" r:id="rId12"/>
    <p:sldId id="560" r:id="rId13"/>
    <p:sldId id="531" r:id="rId14"/>
    <p:sldId id="578" r:id="rId15"/>
    <p:sldId id="562" r:id="rId16"/>
    <p:sldId id="563" r:id="rId17"/>
    <p:sldId id="561" r:id="rId18"/>
    <p:sldId id="584" r:id="rId19"/>
    <p:sldId id="585" r:id="rId20"/>
    <p:sldId id="556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440"/>
    <a:srgbClr val="960028"/>
    <a:srgbClr val="0D1540"/>
    <a:srgbClr val="091A70"/>
    <a:srgbClr val="EBE6E1"/>
    <a:srgbClr val="376EA5"/>
    <a:srgbClr val="82B9E6"/>
    <a:srgbClr val="003264"/>
    <a:srgbClr val="EB0028"/>
    <a:srgbClr val="002E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6" autoAdjust="0"/>
    <p:restoredTop sz="71701"/>
  </p:normalViewPr>
  <p:slideViewPr>
    <p:cSldViewPr snapToGrid="0">
      <p:cViewPr varScale="1">
        <p:scale>
          <a:sx n="90" d="100"/>
          <a:sy n="90" d="100"/>
        </p:scale>
        <p:origin x="21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5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DF5937-7FDC-49CA-8F44-E42E5FAC5AAD}" type="doc">
      <dgm:prSet loTypeId="urn:microsoft.com/office/officeart/2005/8/layout/radial3" loCatId="relationship" qsTypeId="urn:microsoft.com/office/officeart/2005/8/quickstyle/simple1" qsCatId="simple" csTypeId="urn:microsoft.com/office/officeart/2005/8/colors/colorful1#5" csCatId="colorful" phldr="1"/>
      <dgm:spPr/>
      <dgm:t>
        <a:bodyPr/>
        <a:lstStyle/>
        <a:p>
          <a:endParaRPr lang="en-US"/>
        </a:p>
      </dgm:t>
    </dgm:pt>
    <dgm:pt modelId="{08DD9806-E385-4578-8058-B114D59A51FF}">
      <dgm:prSet phldrT="[Text]"/>
      <dgm:spPr/>
      <dgm:t>
        <a:bodyPr/>
        <a:lstStyle/>
        <a:p>
          <a:r>
            <a:rPr lang="en-US" dirty="0" err="1"/>
            <a:t>Engenharia</a:t>
          </a:r>
          <a:r>
            <a:rPr lang="en-US" dirty="0"/>
            <a:t> dos Dados</a:t>
          </a:r>
        </a:p>
      </dgm:t>
    </dgm:pt>
    <dgm:pt modelId="{F834C158-7FE4-4BF2-9BA0-9685DE767C74}" type="parTrans" cxnId="{3AA953D6-774F-4DC2-B8ED-407C8A30D8E0}">
      <dgm:prSet/>
      <dgm:spPr/>
      <dgm:t>
        <a:bodyPr/>
        <a:lstStyle/>
        <a:p>
          <a:endParaRPr lang="en-US"/>
        </a:p>
      </dgm:t>
    </dgm:pt>
    <dgm:pt modelId="{47ADDCBE-70E1-4761-BE5A-1FF23662806B}" type="sibTrans" cxnId="{3AA953D6-774F-4DC2-B8ED-407C8A30D8E0}">
      <dgm:prSet/>
      <dgm:spPr/>
      <dgm:t>
        <a:bodyPr/>
        <a:lstStyle/>
        <a:p>
          <a:endParaRPr lang="en-US"/>
        </a:p>
      </dgm:t>
    </dgm:pt>
    <dgm:pt modelId="{C3257A62-23A8-41D7-8C16-611019D76868}">
      <dgm:prSet phldrT="[Text]"/>
      <dgm:spPr/>
      <dgm:t>
        <a:bodyPr/>
        <a:lstStyle/>
        <a:p>
          <a:r>
            <a:rPr lang="en-US" dirty="0" err="1"/>
            <a:t>Métodos</a:t>
          </a:r>
          <a:r>
            <a:rPr lang="en-US" dirty="0"/>
            <a:t> </a:t>
          </a:r>
          <a:r>
            <a:rPr lang="en-US" dirty="0" err="1"/>
            <a:t>Científicos</a:t>
          </a:r>
          <a:endParaRPr lang="en-US" dirty="0"/>
        </a:p>
      </dgm:t>
    </dgm:pt>
    <dgm:pt modelId="{49823B78-6419-4FB0-ADFF-C75F66F370D4}" type="parTrans" cxnId="{F8DEE9EE-AC22-4BA9-A558-C8EA2F8D2C3E}">
      <dgm:prSet/>
      <dgm:spPr/>
      <dgm:t>
        <a:bodyPr/>
        <a:lstStyle/>
        <a:p>
          <a:endParaRPr lang="en-US"/>
        </a:p>
      </dgm:t>
    </dgm:pt>
    <dgm:pt modelId="{00B3FA18-2587-45BC-8F40-72A77D607339}" type="sibTrans" cxnId="{F8DEE9EE-AC22-4BA9-A558-C8EA2F8D2C3E}">
      <dgm:prSet/>
      <dgm:spPr/>
      <dgm:t>
        <a:bodyPr/>
        <a:lstStyle/>
        <a:p>
          <a:endParaRPr lang="en-US"/>
        </a:p>
      </dgm:t>
    </dgm:pt>
    <dgm:pt modelId="{F364E8E8-4345-4613-BD2F-522203CD2F55}">
      <dgm:prSet phldrT="[Text]"/>
      <dgm:spPr/>
      <dgm:t>
        <a:bodyPr/>
        <a:lstStyle/>
        <a:p>
          <a:r>
            <a:rPr lang="en-US" dirty="0" err="1"/>
            <a:t>Matemática</a:t>
          </a:r>
          <a:endParaRPr lang="en-US" dirty="0"/>
        </a:p>
      </dgm:t>
    </dgm:pt>
    <dgm:pt modelId="{19E3D196-BB89-4AE2-8CB9-F7907ABDA31F}" type="parTrans" cxnId="{30E591F6-D148-4664-98C5-BDBFE5AE899D}">
      <dgm:prSet/>
      <dgm:spPr/>
      <dgm:t>
        <a:bodyPr/>
        <a:lstStyle/>
        <a:p>
          <a:endParaRPr lang="en-US"/>
        </a:p>
      </dgm:t>
    </dgm:pt>
    <dgm:pt modelId="{22C0BE1D-100D-4530-81EA-202558BF9FE7}" type="sibTrans" cxnId="{30E591F6-D148-4664-98C5-BDBFE5AE899D}">
      <dgm:prSet/>
      <dgm:spPr/>
      <dgm:t>
        <a:bodyPr/>
        <a:lstStyle/>
        <a:p>
          <a:endParaRPr lang="en-US"/>
        </a:p>
      </dgm:t>
    </dgm:pt>
    <dgm:pt modelId="{3B9E5B85-805C-4D7E-B797-88D852039C7D}">
      <dgm:prSet phldrT="[Text]"/>
      <dgm:spPr/>
      <dgm:t>
        <a:bodyPr/>
        <a:lstStyle/>
        <a:p>
          <a:r>
            <a:rPr lang="en-US" dirty="0" err="1"/>
            <a:t>Estatística</a:t>
          </a:r>
          <a:endParaRPr lang="en-US" dirty="0"/>
        </a:p>
      </dgm:t>
    </dgm:pt>
    <dgm:pt modelId="{F3891378-B43F-4794-9136-9DA0F8D28F90}" type="parTrans" cxnId="{380372A4-8735-4311-AE8A-99E38AF76CE5}">
      <dgm:prSet/>
      <dgm:spPr/>
      <dgm:t>
        <a:bodyPr/>
        <a:lstStyle/>
        <a:p>
          <a:endParaRPr lang="en-US"/>
        </a:p>
      </dgm:t>
    </dgm:pt>
    <dgm:pt modelId="{992450AF-548B-4D24-B14C-F96497EC7F8F}" type="sibTrans" cxnId="{380372A4-8735-4311-AE8A-99E38AF76CE5}">
      <dgm:prSet/>
      <dgm:spPr/>
      <dgm:t>
        <a:bodyPr/>
        <a:lstStyle/>
        <a:p>
          <a:endParaRPr lang="en-US"/>
        </a:p>
      </dgm:t>
    </dgm:pt>
    <dgm:pt modelId="{114A5A4F-35B6-4623-8A74-A9D54DE34F59}">
      <dgm:prSet phldrT="[Text]"/>
      <dgm:spPr/>
      <dgm:t>
        <a:bodyPr/>
        <a:lstStyle/>
        <a:p>
          <a:r>
            <a:rPr lang="en-US" dirty="0" err="1"/>
            <a:t>Computação</a:t>
          </a:r>
          <a:r>
            <a:rPr lang="en-US" dirty="0"/>
            <a:t> </a:t>
          </a:r>
          <a:r>
            <a:rPr lang="en-US" dirty="0" err="1"/>
            <a:t>Avançada</a:t>
          </a:r>
          <a:endParaRPr lang="en-US" dirty="0"/>
        </a:p>
      </dgm:t>
    </dgm:pt>
    <dgm:pt modelId="{BBC0B0AB-50DB-468A-B8B8-7640EE9AACAC}" type="parTrans" cxnId="{18274172-085B-4CE0-84EE-FFF92CD38FD1}">
      <dgm:prSet/>
      <dgm:spPr/>
      <dgm:t>
        <a:bodyPr/>
        <a:lstStyle/>
        <a:p>
          <a:endParaRPr lang="en-US"/>
        </a:p>
      </dgm:t>
    </dgm:pt>
    <dgm:pt modelId="{4C4CDBEA-640B-422F-A9E0-2CE0B3AC712F}" type="sibTrans" cxnId="{18274172-085B-4CE0-84EE-FFF92CD38FD1}">
      <dgm:prSet/>
      <dgm:spPr/>
      <dgm:t>
        <a:bodyPr/>
        <a:lstStyle/>
        <a:p>
          <a:endParaRPr lang="en-US"/>
        </a:p>
      </dgm:t>
    </dgm:pt>
    <dgm:pt modelId="{557B1E5D-1972-405D-BAEB-5FEA83C72B23}">
      <dgm:prSet phldrT="[Text]"/>
      <dgm:spPr/>
      <dgm:t>
        <a:bodyPr/>
        <a:lstStyle/>
        <a:p>
          <a:r>
            <a:rPr lang="en-US" dirty="0" err="1"/>
            <a:t>Visualização</a:t>
          </a:r>
          <a:endParaRPr lang="en-US" dirty="0"/>
        </a:p>
      </dgm:t>
    </dgm:pt>
    <dgm:pt modelId="{4E76175C-4A36-436B-A457-3501D2EAD827}" type="parTrans" cxnId="{D70DB5F7-6DB5-414C-9EAD-916D5C17D411}">
      <dgm:prSet/>
      <dgm:spPr/>
      <dgm:t>
        <a:bodyPr/>
        <a:lstStyle/>
        <a:p>
          <a:endParaRPr lang="en-US"/>
        </a:p>
      </dgm:t>
    </dgm:pt>
    <dgm:pt modelId="{E94E0EC7-4734-4346-9AB5-AB2299E39B21}" type="sibTrans" cxnId="{D70DB5F7-6DB5-414C-9EAD-916D5C17D411}">
      <dgm:prSet/>
      <dgm:spPr/>
      <dgm:t>
        <a:bodyPr/>
        <a:lstStyle/>
        <a:p>
          <a:endParaRPr lang="en-US"/>
        </a:p>
      </dgm:t>
    </dgm:pt>
    <dgm:pt modelId="{7BAF8BBF-4021-4E86-A6CB-80B1942A2CFF}">
      <dgm:prSet phldrT="[Text]"/>
      <dgm:spPr/>
      <dgm:t>
        <a:bodyPr/>
        <a:lstStyle/>
        <a:p>
          <a:r>
            <a:rPr lang="en-US" dirty="0" err="1"/>
            <a:t>Experiência</a:t>
          </a:r>
          <a:r>
            <a:rPr lang="en-US" dirty="0"/>
            <a:t> no </a:t>
          </a:r>
          <a:r>
            <a:rPr lang="en-US" i="1" dirty="0"/>
            <a:t>Business</a:t>
          </a:r>
        </a:p>
      </dgm:t>
    </dgm:pt>
    <dgm:pt modelId="{FB84C08B-ED3B-4830-A208-5E4BDFB42ACC}" type="parTrans" cxnId="{71D5B920-A5AC-410E-AB20-D9672625D5D9}">
      <dgm:prSet/>
      <dgm:spPr/>
      <dgm:t>
        <a:bodyPr/>
        <a:lstStyle/>
        <a:p>
          <a:endParaRPr lang="en-US"/>
        </a:p>
      </dgm:t>
    </dgm:pt>
    <dgm:pt modelId="{DE0B1604-7A35-421B-9D19-41880D83784C}" type="sibTrans" cxnId="{71D5B920-A5AC-410E-AB20-D9672625D5D9}">
      <dgm:prSet/>
      <dgm:spPr/>
      <dgm:t>
        <a:bodyPr/>
        <a:lstStyle/>
        <a:p>
          <a:endParaRPr lang="en-US"/>
        </a:p>
      </dgm:t>
    </dgm:pt>
    <dgm:pt modelId="{BA3D099F-6E5D-479E-B604-EEA2E6665CD0}">
      <dgm:prSet phldrT="[Text]"/>
      <dgm:spPr/>
      <dgm:t>
        <a:bodyPr/>
        <a:lstStyle/>
        <a:p>
          <a:r>
            <a:rPr lang="en-US" dirty="0"/>
            <a:t>Data Science</a:t>
          </a:r>
        </a:p>
      </dgm:t>
    </dgm:pt>
    <dgm:pt modelId="{BBE29240-44EC-48BE-8911-3DA567C9F7C1}" type="parTrans" cxnId="{2E29457C-ACDE-4735-975C-3741268715D9}">
      <dgm:prSet/>
      <dgm:spPr/>
      <dgm:t>
        <a:bodyPr/>
        <a:lstStyle/>
        <a:p>
          <a:endParaRPr lang="en-US"/>
        </a:p>
      </dgm:t>
    </dgm:pt>
    <dgm:pt modelId="{266A3170-BEBE-4B7C-A01E-D412ED3B1D8B}" type="sibTrans" cxnId="{2E29457C-ACDE-4735-975C-3741268715D9}">
      <dgm:prSet/>
      <dgm:spPr/>
      <dgm:t>
        <a:bodyPr/>
        <a:lstStyle/>
        <a:p>
          <a:endParaRPr lang="en-US"/>
        </a:p>
      </dgm:t>
    </dgm:pt>
    <dgm:pt modelId="{FA4818EF-522F-4D37-AF06-5E8346FA1AB5}">
      <dgm:prSet phldrT="[Text]"/>
      <dgm:spPr/>
      <dgm:t>
        <a:bodyPr/>
        <a:lstStyle/>
        <a:p>
          <a:r>
            <a:rPr lang="en-US" dirty="0" err="1"/>
            <a:t>Pensamento</a:t>
          </a:r>
          <a:r>
            <a:rPr lang="en-US" dirty="0"/>
            <a:t> fora da </a:t>
          </a:r>
          <a:r>
            <a:rPr lang="en-US" dirty="0" err="1"/>
            <a:t>Caixa</a:t>
          </a:r>
          <a:endParaRPr lang="en-US" dirty="0"/>
        </a:p>
      </dgm:t>
    </dgm:pt>
    <dgm:pt modelId="{99BEA737-E8ED-4C7A-87A9-A342731690B6}" type="parTrans" cxnId="{8BE77729-30DB-4E89-B4B9-9538215ACB65}">
      <dgm:prSet/>
      <dgm:spPr/>
      <dgm:t>
        <a:bodyPr/>
        <a:lstStyle/>
        <a:p>
          <a:endParaRPr lang="en-US"/>
        </a:p>
      </dgm:t>
    </dgm:pt>
    <dgm:pt modelId="{6B930E9B-C618-404B-ACD5-DED211D0A4FC}" type="sibTrans" cxnId="{8BE77729-30DB-4E89-B4B9-9538215ACB65}">
      <dgm:prSet/>
      <dgm:spPr/>
      <dgm:t>
        <a:bodyPr/>
        <a:lstStyle/>
        <a:p>
          <a:endParaRPr lang="en-US"/>
        </a:p>
      </dgm:t>
    </dgm:pt>
    <dgm:pt modelId="{F7845540-9BC0-4AE2-940A-7B33ACAEA165}" type="pres">
      <dgm:prSet presAssocID="{34DF5937-7FDC-49CA-8F44-E42E5FAC5AAD}" presName="composite" presStyleCnt="0">
        <dgm:presLayoutVars>
          <dgm:chMax val="1"/>
          <dgm:dir/>
          <dgm:resizeHandles val="exact"/>
        </dgm:presLayoutVars>
      </dgm:prSet>
      <dgm:spPr/>
    </dgm:pt>
    <dgm:pt modelId="{D5D0CE44-6371-4B26-9DE0-0D7811349178}" type="pres">
      <dgm:prSet presAssocID="{34DF5937-7FDC-49CA-8F44-E42E5FAC5AAD}" presName="radial" presStyleCnt="0">
        <dgm:presLayoutVars>
          <dgm:animLvl val="ctr"/>
        </dgm:presLayoutVars>
      </dgm:prSet>
      <dgm:spPr/>
    </dgm:pt>
    <dgm:pt modelId="{8B265F32-198F-4395-83C5-176BEF6C6C80}" type="pres">
      <dgm:prSet presAssocID="{BA3D099F-6E5D-479E-B604-EEA2E6665CD0}" presName="centerShape" presStyleLbl="vennNode1" presStyleIdx="0" presStyleCnt="9"/>
      <dgm:spPr/>
    </dgm:pt>
    <dgm:pt modelId="{15D025E9-6F85-445A-99CD-3C91F847F86F}" type="pres">
      <dgm:prSet presAssocID="{08DD9806-E385-4578-8058-B114D59A51FF}" presName="node" presStyleLbl="vennNode1" presStyleIdx="1" presStyleCnt="9">
        <dgm:presLayoutVars>
          <dgm:bulletEnabled val="1"/>
        </dgm:presLayoutVars>
      </dgm:prSet>
      <dgm:spPr/>
    </dgm:pt>
    <dgm:pt modelId="{DAEF3E15-DC9A-43BA-9F8B-1316B3AE1DA2}" type="pres">
      <dgm:prSet presAssocID="{C3257A62-23A8-41D7-8C16-611019D76868}" presName="node" presStyleLbl="vennNode1" presStyleIdx="2" presStyleCnt="9">
        <dgm:presLayoutVars>
          <dgm:bulletEnabled val="1"/>
        </dgm:presLayoutVars>
      </dgm:prSet>
      <dgm:spPr/>
    </dgm:pt>
    <dgm:pt modelId="{43C84F51-AB9A-4283-9474-C3EFA33448CF}" type="pres">
      <dgm:prSet presAssocID="{F364E8E8-4345-4613-BD2F-522203CD2F55}" presName="node" presStyleLbl="vennNode1" presStyleIdx="3" presStyleCnt="9">
        <dgm:presLayoutVars>
          <dgm:bulletEnabled val="1"/>
        </dgm:presLayoutVars>
      </dgm:prSet>
      <dgm:spPr/>
    </dgm:pt>
    <dgm:pt modelId="{1F83084D-8B86-494F-8CA0-191335140036}" type="pres">
      <dgm:prSet presAssocID="{3B9E5B85-805C-4D7E-B797-88D852039C7D}" presName="node" presStyleLbl="vennNode1" presStyleIdx="4" presStyleCnt="9">
        <dgm:presLayoutVars>
          <dgm:bulletEnabled val="1"/>
        </dgm:presLayoutVars>
      </dgm:prSet>
      <dgm:spPr/>
    </dgm:pt>
    <dgm:pt modelId="{B6734012-7052-4013-B32F-1F0D055F3E4F}" type="pres">
      <dgm:prSet presAssocID="{114A5A4F-35B6-4623-8A74-A9D54DE34F59}" presName="node" presStyleLbl="vennNode1" presStyleIdx="5" presStyleCnt="9">
        <dgm:presLayoutVars>
          <dgm:bulletEnabled val="1"/>
        </dgm:presLayoutVars>
      </dgm:prSet>
      <dgm:spPr/>
    </dgm:pt>
    <dgm:pt modelId="{91962D9E-57EE-4C2E-891E-8BF4E75F9A02}" type="pres">
      <dgm:prSet presAssocID="{557B1E5D-1972-405D-BAEB-5FEA83C72B23}" presName="node" presStyleLbl="vennNode1" presStyleIdx="6" presStyleCnt="9">
        <dgm:presLayoutVars>
          <dgm:bulletEnabled val="1"/>
        </dgm:presLayoutVars>
      </dgm:prSet>
      <dgm:spPr/>
    </dgm:pt>
    <dgm:pt modelId="{9A708C1A-1741-4D53-8890-16737C5A2673}" type="pres">
      <dgm:prSet presAssocID="{FA4818EF-522F-4D37-AF06-5E8346FA1AB5}" presName="node" presStyleLbl="vennNode1" presStyleIdx="7" presStyleCnt="9">
        <dgm:presLayoutVars>
          <dgm:bulletEnabled val="1"/>
        </dgm:presLayoutVars>
      </dgm:prSet>
      <dgm:spPr/>
    </dgm:pt>
    <dgm:pt modelId="{28275B6C-B535-433A-B01F-D49803E88798}" type="pres">
      <dgm:prSet presAssocID="{7BAF8BBF-4021-4E86-A6CB-80B1942A2CFF}" presName="node" presStyleLbl="vennNode1" presStyleIdx="8" presStyleCnt="9">
        <dgm:presLayoutVars>
          <dgm:bulletEnabled val="1"/>
        </dgm:presLayoutVars>
      </dgm:prSet>
      <dgm:spPr/>
    </dgm:pt>
  </dgm:ptLst>
  <dgm:cxnLst>
    <dgm:cxn modelId="{BF5A5E1F-0D4D-472C-8AA1-D5EC93471A07}" type="presOf" srcId="{BA3D099F-6E5D-479E-B604-EEA2E6665CD0}" destId="{8B265F32-198F-4395-83C5-176BEF6C6C80}" srcOrd="0" destOrd="0" presId="urn:microsoft.com/office/officeart/2005/8/layout/radial3"/>
    <dgm:cxn modelId="{4D5E991F-15A4-471F-8FDB-61096AA074D8}" type="presOf" srcId="{557B1E5D-1972-405D-BAEB-5FEA83C72B23}" destId="{91962D9E-57EE-4C2E-891E-8BF4E75F9A02}" srcOrd="0" destOrd="0" presId="urn:microsoft.com/office/officeart/2005/8/layout/radial3"/>
    <dgm:cxn modelId="{71D5B920-A5AC-410E-AB20-D9672625D5D9}" srcId="{BA3D099F-6E5D-479E-B604-EEA2E6665CD0}" destId="{7BAF8BBF-4021-4E86-A6CB-80B1942A2CFF}" srcOrd="7" destOrd="0" parTransId="{FB84C08B-ED3B-4830-A208-5E4BDFB42ACC}" sibTransId="{DE0B1604-7A35-421B-9D19-41880D83784C}"/>
    <dgm:cxn modelId="{8BE77729-30DB-4E89-B4B9-9538215ACB65}" srcId="{BA3D099F-6E5D-479E-B604-EEA2E6665CD0}" destId="{FA4818EF-522F-4D37-AF06-5E8346FA1AB5}" srcOrd="6" destOrd="0" parTransId="{99BEA737-E8ED-4C7A-87A9-A342731690B6}" sibTransId="{6B930E9B-C618-404B-ACD5-DED211D0A4FC}"/>
    <dgm:cxn modelId="{C5A6AC58-3EE5-46F5-8943-C4E285FF4710}" type="presOf" srcId="{08DD9806-E385-4578-8058-B114D59A51FF}" destId="{15D025E9-6F85-445A-99CD-3C91F847F86F}" srcOrd="0" destOrd="0" presId="urn:microsoft.com/office/officeart/2005/8/layout/radial3"/>
    <dgm:cxn modelId="{18274172-085B-4CE0-84EE-FFF92CD38FD1}" srcId="{BA3D099F-6E5D-479E-B604-EEA2E6665CD0}" destId="{114A5A4F-35B6-4623-8A74-A9D54DE34F59}" srcOrd="4" destOrd="0" parTransId="{BBC0B0AB-50DB-468A-B8B8-7640EE9AACAC}" sibTransId="{4C4CDBEA-640B-422F-A9E0-2CE0B3AC712F}"/>
    <dgm:cxn modelId="{2E29457C-ACDE-4735-975C-3741268715D9}" srcId="{34DF5937-7FDC-49CA-8F44-E42E5FAC5AAD}" destId="{BA3D099F-6E5D-479E-B604-EEA2E6665CD0}" srcOrd="0" destOrd="0" parTransId="{BBE29240-44EC-48BE-8911-3DA567C9F7C1}" sibTransId="{266A3170-BEBE-4B7C-A01E-D412ED3B1D8B}"/>
    <dgm:cxn modelId="{380372A4-8735-4311-AE8A-99E38AF76CE5}" srcId="{BA3D099F-6E5D-479E-B604-EEA2E6665CD0}" destId="{3B9E5B85-805C-4D7E-B797-88D852039C7D}" srcOrd="3" destOrd="0" parTransId="{F3891378-B43F-4794-9136-9DA0F8D28F90}" sibTransId="{992450AF-548B-4D24-B14C-F96497EC7F8F}"/>
    <dgm:cxn modelId="{B89CEDA9-D6E6-47DD-8E61-5F850FCFB564}" type="presOf" srcId="{3B9E5B85-805C-4D7E-B797-88D852039C7D}" destId="{1F83084D-8B86-494F-8CA0-191335140036}" srcOrd="0" destOrd="0" presId="urn:microsoft.com/office/officeart/2005/8/layout/radial3"/>
    <dgm:cxn modelId="{0B1A99AE-44B2-4CCC-84F5-B5F951D22809}" type="presOf" srcId="{34DF5937-7FDC-49CA-8F44-E42E5FAC5AAD}" destId="{F7845540-9BC0-4AE2-940A-7B33ACAEA165}" srcOrd="0" destOrd="0" presId="urn:microsoft.com/office/officeart/2005/8/layout/radial3"/>
    <dgm:cxn modelId="{F861D4B1-B414-43CB-BB05-E33CF03BD505}" type="presOf" srcId="{FA4818EF-522F-4D37-AF06-5E8346FA1AB5}" destId="{9A708C1A-1741-4D53-8890-16737C5A2673}" srcOrd="0" destOrd="0" presId="urn:microsoft.com/office/officeart/2005/8/layout/radial3"/>
    <dgm:cxn modelId="{B9ED4DC6-9EBD-4B28-9A7F-C10638AF5384}" type="presOf" srcId="{C3257A62-23A8-41D7-8C16-611019D76868}" destId="{DAEF3E15-DC9A-43BA-9F8B-1316B3AE1DA2}" srcOrd="0" destOrd="0" presId="urn:microsoft.com/office/officeart/2005/8/layout/radial3"/>
    <dgm:cxn modelId="{781FD8CA-521E-4A58-B95C-49EF2B2FD7BE}" type="presOf" srcId="{F364E8E8-4345-4613-BD2F-522203CD2F55}" destId="{43C84F51-AB9A-4283-9474-C3EFA33448CF}" srcOrd="0" destOrd="0" presId="urn:microsoft.com/office/officeart/2005/8/layout/radial3"/>
    <dgm:cxn modelId="{3AA953D6-774F-4DC2-B8ED-407C8A30D8E0}" srcId="{BA3D099F-6E5D-479E-B604-EEA2E6665CD0}" destId="{08DD9806-E385-4578-8058-B114D59A51FF}" srcOrd="0" destOrd="0" parTransId="{F834C158-7FE4-4BF2-9BA0-9685DE767C74}" sibTransId="{47ADDCBE-70E1-4761-BE5A-1FF23662806B}"/>
    <dgm:cxn modelId="{790BF0D6-D705-468C-846E-885EC4AC9A50}" type="presOf" srcId="{7BAF8BBF-4021-4E86-A6CB-80B1942A2CFF}" destId="{28275B6C-B535-433A-B01F-D49803E88798}" srcOrd="0" destOrd="0" presId="urn:microsoft.com/office/officeart/2005/8/layout/radial3"/>
    <dgm:cxn modelId="{F8DEE9EE-AC22-4BA9-A558-C8EA2F8D2C3E}" srcId="{BA3D099F-6E5D-479E-B604-EEA2E6665CD0}" destId="{C3257A62-23A8-41D7-8C16-611019D76868}" srcOrd="1" destOrd="0" parTransId="{49823B78-6419-4FB0-ADFF-C75F66F370D4}" sibTransId="{00B3FA18-2587-45BC-8F40-72A77D607339}"/>
    <dgm:cxn modelId="{315B85F0-DFDE-4C0F-924C-4CF74738A713}" type="presOf" srcId="{114A5A4F-35B6-4623-8A74-A9D54DE34F59}" destId="{B6734012-7052-4013-B32F-1F0D055F3E4F}" srcOrd="0" destOrd="0" presId="urn:microsoft.com/office/officeart/2005/8/layout/radial3"/>
    <dgm:cxn modelId="{30E591F6-D148-4664-98C5-BDBFE5AE899D}" srcId="{BA3D099F-6E5D-479E-B604-EEA2E6665CD0}" destId="{F364E8E8-4345-4613-BD2F-522203CD2F55}" srcOrd="2" destOrd="0" parTransId="{19E3D196-BB89-4AE2-8CB9-F7907ABDA31F}" sibTransId="{22C0BE1D-100D-4530-81EA-202558BF9FE7}"/>
    <dgm:cxn modelId="{D70DB5F7-6DB5-414C-9EAD-916D5C17D411}" srcId="{BA3D099F-6E5D-479E-B604-EEA2E6665CD0}" destId="{557B1E5D-1972-405D-BAEB-5FEA83C72B23}" srcOrd="5" destOrd="0" parTransId="{4E76175C-4A36-436B-A457-3501D2EAD827}" sibTransId="{E94E0EC7-4734-4346-9AB5-AB2299E39B21}"/>
    <dgm:cxn modelId="{2FCB9004-CDED-4BBE-A3CF-5E7192391856}" type="presParOf" srcId="{F7845540-9BC0-4AE2-940A-7B33ACAEA165}" destId="{D5D0CE44-6371-4B26-9DE0-0D7811349178}" srcOrd="0" destOrd="0" presId="urn:microsoft.com/office/officeart/2005/8/layout/radial3"/>
    <dgm:cxn modelId="{7C27DEFD-63B8-4138-9028-89239AB94EF6}" type="presParOf" srcId="{D5D0CE44-6371-4B26-9DE0-0D7811349178}" destId="{8B265F32-198F-4395-83C5-176BEF6C6C80}" srcOrd="0" destOrd="0" presId="urn:microsoft.com/office/officeart/2005/8/layout/radial3"/>
    <dgm:cxn modelId="{67282443-F9D8-4FA8-BB45-671F914D6430}" type="presParOf" srcId="{D5D0CE44-6371-4B26-9DE0-0D7811349178}" destId="{15D025E9-6F85-445A-99CD-3C91F847F86F}" srcOrd="1" destOrd="0" presId="urn:microsoft.com/office/officeart/2005/8/layout/radial3"/>
    <dgm:cxn modelId="{BD7066B0-33A2-431E-BCEE-2043F3419C06}" type="presParOf" srcId="{D5D0CE44-6371-4B26-9DE0-0D7811349178}" destId="{DAEF3E15-DC9A-43BA-9F8B-1316B3AE1DA2}" srcOrd="2" destOrd="0" presId="urn:microsoft.com/office/officeart/2005/8/layout/radial3"/>
    <dgm:cxn modelId="{7D84C62C-81DD-4E8E-99DD-3BA9FFBCF378}" type="presParOf" srcId="{D5D0CE44-6371-4B26-9DE0-0D7811349178}" destId="{43C84F51-AB9A-4283-9474-C3EFA33448CF}" srcOrd="3" destOrd="0" presId="urn:microsoft.com/office/officeart/2005/8/layout/radial3"/>
    <dgm:cxn modelId="{83523D22-66AA-472D-9D3B-90A1965D4175}" type="presParOf" srcId="{D5D0CE44-6371-4B26-9DE0-0D7811349178}" destId="{1F83084D-8B86-494F-8CA0-191335140036}" srcOrd="4" destOrd="0" presId="urn:microsoft.com/office/officeart/2005/8/layout/radial3"/>
    <dgm:cxn modelId="{8DD9DC23-03AE-4979-AA22-9F685B7E1866}" type="presParOf" srcId="{D5D0CE44-6371-4B26-9DE0-0D7811349178}" destId="{B6734012-7052-4013-B32F-1F0D055F3E4F}" srcOrd="5" destOrd="0" presId="urn:microsoft.com/office/officeart/2005/8/layout/radial3"/>
    <dgm:cxn modelId="{C131C951-4DBB-40A3-8941-41536DA8627D}" type="presParOf" srcId="{D5D0CE44-6371-4B26-9DE0-0D7811349178}" destId="{91962D9E-57EE-4C2E-891E-8BF4E75F9A02}" srcOrd="6" destOrd="0" presId="urn:microsoft.com/office/officeart/2005/8/layout/radial3"/>
    <dgm:cxn modelId="{F7A38AED-2BF1-4097-993B-9CFF30EF20FA}" type="presParOf" srcId="{D5D0CE44-6371-4B26-9DE0-0D7811349178}" destId="{9A708C1A-1741-4D53-8890-16737C5A2673}" srcOrd="7" destOrd="0" presId="urn:microsoft.com/office/officeart/2005/8/layout/radial3"/>
    <dgm:cxn modelId="{BD1DD933-4626-4AEB-8B90-2AC03C654E35}" type="presParOf" srcId="{D5D0CE44-6371-4B26-9DE0-0D7811349178}" destId="{28275B6C-B535-433A-B01F-D49803E88798}" srcOrd="8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A7A912-43A3-4ED6-825B-D7C280CEE257}" type="doc">
      <dgm:prSet loTypeId="urn:microsoft.com/office/officeart/2005/8/layout/cycle8" loCatId="cycle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6E4039A-B1A0-461C-BD19-A23FA2B370A5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Identificar</a:t>
          </a:r>
          <a:r>
            <a:rPr lang="en-US" dirty="0">
              <a:solidFill>
                <a:schemeClr val="tx1"/>
              </a:solidFill>
            </a:rPr>
            <a:t> as </a:t>
          </a:r>
          <a:r>
            <a:rPr lang="en-US" dirty="0" err="1">
              <a:solidFill>
                <a:schemeClr val="tx1"/>
              </a:solidFill>
            </a:rPr>
            <a:t>Origem</a:t>
          </a:r>
          <a:endParaRPr lang="en-US" dirty="0">
            <a:solidFill>
              <a:schemeClr val="tx1"/>
            </a:solidFill>
          </a:endParaRPr>
        </a:p>
      </dgm:t>
    </dgm:pt>
    <dgm:pt modelId="{D448E5E5-E862-4140-8C19-11D2B7ED790C}" type="parTrans" cxnId="{06E4D196-0514-4F52-831C-229ACA884637}">
      <dgm:prSet/>
      <dgm:spPr/>
      <dgm:t>
        <a:bodyPr/>
        <a:lstStyle/>
        <a:p>
          <a:endParaRPr lang="en-US"/>
        </a:p>
      </dgm:t>
    </dgm:pt>
    <dgm:pt modelId="{E262D2A7-916F-42B2-BF55-00A3676828F4}" type="sibTrans" cxnId="{06E4D196-0514-4F52-831C-229ACA884637}">
      <dgm:prSet/>
      <dgm:spPr/>
      <dgm:t>
        <a:bodyPr/>
        <a:lstStyle/>
        <a:p>
          <a:endParaRPr lang="en-US"/>
        </a:p>
      </dgm:t>
    </dgm:pt>
    <dgm:pt modelId="{F0AEE8A6-5383-439C-A5B2-CB697F045F1C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Extrair</a:t>
          </a:r>
          <a:endParaRPr lang="en-US" dirty="0">
            <a:solidFill>
              <a:schemeClr val="tx1"/>
            </a:solidFill>
          </a:endParaRPr>
        </a:p>
      </dgm:t>
    </dgm:pt>
    <dgm:pt modelId="{3F79826F-6375-4AEC-BDC0-5D89E42C6F10}" type="parTrans" cxnId="{34D71823-D23C-4179-8E0E-4186C53B131C}">
      <dgm:prSet/>
      <dgm:spPr/>
      <dgm:t>
        <a:bodyPr/>
        <a:lstStyle/>
        <a:p>
          <a:endParaRPr lang="en-US"/>
        </a:p>
      </dgm:t>
    </dgm:pt>
    <dgm:pt modelId="{2454A3F5-6A69-4BA5-9328-95E11984AA6E}" type="sibTrans" cxnId="{34D71823-D23C-4179-8E0E-4186C53B131C}">
      <dgm:prSet/>
      <dgm:spPr/>
      <dgm:t>
        <a:bodyPr/>
        <a:lstStyle/>
        <a:p>
          <a:endParaRPr lang="en-US"/>
        </a:p>
      </dgm:t>
    </dgm:pt>
    <dgm:pt modelId="{EE2CF827-B979-4C38-85BF-C96808D26FC8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Limpar</a:t>
          </a:r>
          <a:endParaRPr lang="en-US" dirty="0">
            <a:solidFill>
              <a:schemeClr val="tx1"/>
            </a:solidFill>
          </a:endParaRPr>
        </a:p>
      </dgm:t>
    </dgm:pt>
    <dgm:pt modelId="{F25B319E-996A-42BD-969D-225D6200B4FB}" type="parTrans" cxnId="{B47A125F-5BF5-4283-828A-4E4FB8348421}">
      <dgm:prSet/>
      <dgm:spPr/>
      <dgm:t>
        <a:bodyPr/>
        <a:lstStyle/>
        <a:p>
          <a:endParaRPr lang="en-US"/>
        </a:p>
      </dgm:t>
    </dgm:pt>
    <dgm:pt modelId="{C0519029-3411-4510-B58F-63931DC2D398}" type="sibTrans" cxnId="{B47A125F-5BF5-4283-828A-4E4FB8348421}">
      <dgm:prSet/>
      <dgm:spPr/>
      <dgm:t>
        <a:bodyPr/>
        <a:lstStyle/>
        <a:p>
          <a:endParaRPr lang="en-US"/>
        </a:p>
      </dgm:t>
    </dgm:pt>
    <dgm:pt modelId="{060F52E7-6D3F-45A9-B49F-4602A9955E58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Refinar</a:t>
          </a:r>
          <a:endParaRPr lang="en-US" dirty="0">
            <a:solidFill>
              <a:schemeClr val="tx1"/>
            </a:solidFill>
          </a:endParaRPr>
        </a:p>
      </dgm:t>
    </dgm:pt>
    <dgm:pt modelId="{7BCD9127-3A11-4412-9AAC-D7E18A9C7CFC}" type="parTrans" cxnId="{89E223EE-12B7-4B08-9641-AD4789798B3F}">
      <dgm:prSet/>
      <dgm:spPr/>
      <dgm:t>
        <a:bodyPr/>
        <a:lstStyle/>
        <a:p>
          <a:endParaRPr lang="en-US"/>
        </a:p>
      </dgm:t>
    </dgm:pt>
    <dgm:pt modelId="{B6C19633-3244-4D98-9882-28F8612245B4}" type="sibTrans" cxnId="{89E223EE-12B7-4B08-9641-AD4789798B3F}">
      <dgm:prSet/>
      <dgm:spPr/>
      <dgm:t>
        <a:bodyPr/>
        <a:lstStyle/>
        <a:p>
          <a:endParaRPr lang="en-US"/>
        </a:p>
      </dgm:t>
    </dgm:pt>
    <dgm:pt modelId="{2CDE205A-895A-4A6B-A851-82B4723B41E1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Tomar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Decisão</a:t>
          </a:r>
          <a:endParaRPr lang="en-US" dirty="0">
            <a:solidFill>
              <a:schemeClr val="tx1"/>
            </a:solidFill>
          </a:endParaRPr>
        </a:p>
      </dgm:t>
    </dgm:pt>
    <dgm:pt modelId="{341B2405-1272-44D3-86F8-71AAFF6A4330}" type="parTrans" cxnId="{86303EC1-489C-4A43-91EF-4DDC0A784185}">
      <dgm:prSet/>
      <dgm:spPr/>
      <dgm:t>
        <a:bodyPr/>
        <a:lstStyle/>
        <a:p>
          <a:endParaRPr lang="en-US"/>
        </a:p>
      </dgm:t>
    </dgm:pt>
    <dgm:pt modelId="{12A3A850-7E2D-4DC6-9A23-06DFAD513E1E}" type="sibTrans" cxnId="{86303EC1-489C-4A43-91EF-4DDC0A784185}">
      <dgm:prSet/>
      <dgm:spPr/>
      <dgm:t>
        <a:bodyPr/>
        <a:lstStyle/>
        <a:p>
          <a:endParaRPr lang="en-US"/>
        </a:p>
      </dgm:t>
    </dgm:pt>
    <dgm:pt modelId="{50D5A82A-D816-4087-8537-90A7091ECEC2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Criar</a:t>
          </a:r>
          <a:r>
            <a:rPr lang="en-US" dirty="0">
              <a:solidFill>
                <a:schemeClr val="tx1"/>
              </a:solidFill>
            </a:rPr>
            <a:t> um </a:t>
          </a:r>
          <a:r>
            <a:rPr lang="en-US" dirty="0" err="1">
              <a:solidFill>
                <a:schemeClr val="tx1"/>
              </a:solidFill>
            </a:rPr>
            <a:t>Algoritmo</a:t>
          </a:r>
          <a:endParaRPr lang="en-US" dirty="0">
            <a:solidFill>
              <a:schemeClr val="tx1"/>
            </a:solidFill>
          </a:endParaRPr>
        </a:p>
      </dgm:t>
    </dgm:pt>
    <dgm:pt modelId="{69D3F0F8-D23D-4A44-92C4-330275384966}" type="parTrans" cxnId="{5C54E07E-66A8-48CA-B881-6FBBFEE4BBE9}">
      <dgm:prSet/>
      <dgm:spPr/>
      <dgm:t>
        <a:bodyPr/>
        <a:lstStyle/>
        <a:p>
          <a:endParaRPr lang="en-US"/>
        </a:p>
      </dgm:t>
    </dgm:pt>
    <dgm:pt modelId="{2F392DB1-56E7-43B7-A4B4-ACE571D2AAD2}" type="sibTrans" cxnId="{5C54E07E-66A8-48CA-B881-6FBBFEE4BBE9}">
      <dgm:prSet/>
      <dgm:spPr/>
      <dgm:t>
        <a:bodyPr/>
        <a:lstStyle/>
        <a:p>
          <a:endParaRPr lang="en-US"/>
        </a:p>
      </dgm:t>
    </dgm:pt>
    <dgm:pt modelId="{5D2A053C-0703-4663-95B3-39C25A25C4D1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Analisar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uma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Amostragem</a:t>
          </a:r>
          <a:endParaRPr lang="en-US" dirty="0">
            <a:solidFill>
              <a:schemeClr val="tx1"/>
            </a:solidFill>
          </a:endParaRPr>
        </a:p>
      </dgm:t>
    </dgm:pt>
    <dgm:pt modelId="{054A8A49-ADBC-4F0C-A311-5C15492F0960}" type="parTrans" cxnId="{CECB19E0-A827-46DA-B990-84F8401229EA}">
      <dgm:prSet/>
      <dgm:spPr/>
      <dgm:t>
        <a:bodyPr/>
        <a:lstStyle/>
        <a:p>
          <a:endParaRPr lang="en-US"/>
        </a:p>
      </dgm:t>
    </dgm:pt>
    <dgm:pt modelId="{2D5BC7B4-6A4C-4C3E-A07A-1500576381A8}" type="sibTrans" cxnId="{CECB19E0-A827-46DA-B990-84F8401229EA}">
      <dgm:prSet/>
      <dgm:spPr/>
      <dgm:t>
        <a:bodyPr/>
        <a:lstStyle/>
        <a:p>
          <a:endParaRPr lang="en-US"/>
        </a:p>
      </dgm:t>
    </dgm:pt>
    <dgm:pt modelId="{06D0C3F3-A4F6-4E92-8800-C8753927711E}" type="pres">
      <dgm:prSet presAssocID="{C3A7A912-43A3-4ED6-825B-D7C280CEE257}" presName="compositeShape" presStyleCnt="0">
        <dgm:presLayoutVars>
          <dgm:chMax val="7"/>
          <dgm:dir/>
          <dgm:resizeHandles val="exact"/>
        </dgm:presLayoutVars>
      </dgm:prSet>
      <dgm:spPr/>
    </dgm:pt>
    <dgm:pt modelId="{6F4C3B84-7DEB-4CFF-96EF-8EE319DDE5C0}" type="pres">
      <dgm:prSet presAssocID="{C3A7A912-43A3-4ED6-825B-D7C280CEE257}" presName="wedge1" presStyleLbl="node1" presStyleIdx="0" presStyleCnt="7"/>
      <dgm:spPr/>
    </dgm:pt>
    <dgm:pt modelId="{47F1CF06-CAE6-41EA-9F6A-A8610E9E5EA9}" type="pres">
      <dgm:prSet presAssocID="{C3A7A912-43A3-4ED6-825B-D7C280CEE257}" presName="dummy1a" presStyleCnt="0"/>
      <dgm:spPr/>
    </dgm:pt>
    <dgm:pt modelId="{470A7164-6DDB-43AF-9C2F-371D695F28DB}" type="pres">
      <dgm:prSet presAssocID="{C3A7A912-43A3-4ED6-825B-D7C280CEE257}" presName="dummy1b" presStyleCnt="0"/>
      <dgm:spPr/>
    </dgm:pt>
    <dgm:pt modelId="{86579722-E5E6-4DB5-A766-81E446C95E6B}" type="pres">
      <dgm:prSet presAssocID="{C3A7A912-43A3-4ED6-825B-D7C280CEE257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9C1CBF12-A8DB-4EC9-930C-E9BE5A8E9A34}" type="pres">
      <dgm:prSet presAssocID="{C3A7A912-43A3-4ED6-825B-D7C280CEE257}" presName="wedge2" presStyleLbl="node1" presStyleIdx="1" presStyleCnt="7"/>
      <dgm:spPr/>
    </dgm:pt>
    <dgm:pt modelId="{02D80E7A-AE16-4E56-800A-1DC6707A9B37}" type="pres">
      <dgm:prSet presAssocID="{C3A7A912-43A3-4ED6-825B-D7C280CEE257}" presName="dummy2a" presStyleCnt="0"/>
      <dgm:spPr/>
    </dgm:pt>
    <dgm:pt modelId="{FD6D9CB5-1245-4091-96FF-BF9089C98AD5}" type="pres">
      <dgm:prSet presAssocID="{C3A7A912-43A3-4ED6-825B-D7C280CEE257}" presName="dummy2b" presStyleCnt="0"/>
      <dgm:spPr/>
    </dgm:pt>
    <dgm:pt modelId="{B2345324-10A0-4757-B155-9698306D1E2F}" type="pres">
      <dgm:prSet presAssocID="{C3A7A912-43A3-4ED6-825B-D7C280CEE257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565BB241-68C7-4552-B96E-951308A0AD0D}" type="pres">
      <dgm:prSet presAssocID="{C3A7A912-43A3-4ED6-825B-D7C280CEE257}" presName="wedge3" presStyleLbl="node1" presStyleIdx="2" presStyleCnt="7"/>
      <dgm:spPr/>
    </dgm:pt>
    <dgm:pt modelId="{98CBEAB6-59F8-4B49-8006-D8ED2C74DE6D}" type="pres">
      <dgm:prSet presAssocID="{C3A7A912-43A3-4ED6-825B-D7C280CEE257}" presName="dummy3a" presStyleCnt="0"/>
      <dgm:spPr/>
    </dgm:pt>
    <dgm:pt modelId="{5C66BAE9-D44B-4D28-ACC3-AC2F783458E2}" type="pres">
      <dgm:prSet presAssocID="{C3A7A912-43A3-4ED6-825B-D7C280CEE257}" presName="dummy3b" presStyleCnt="0"/>
      <dgm:spPr/>
    </dgm:pt>
    <dgm:pt modelId="{69C93385-A0F8-4B8B-85F2-FAAFE8666333}" type="pres">
      <dgm:prSet presAssocID="{C3A7A912-43A3-4ED6-825B-D7C280CEE257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42179B12-5F34-421D-B820-33CC3F2C4F28}" type="pres">
      <dgm:prSet presAssocID="{C3A7A912-43A3-4ED6-825B-D7C280CEE257}" presName="wedge4" presStyleLbl="node1" presStyleIdx="3" presStyleCnt="7"/>
      <dgm:spPr/>
    </dgm:pt>
    <dgm:pt modelId="{7A3DE3FD-DF46-481F-82A6-E759598ECB9F}" type="pres">
      <dgm:prSet presAssocID="{C3A7A912-43A3-4ED6-825B-D7C280CEE257}" presName="dummy4a" presStyleCnt="0"/>
      <dgm:spPr/>
    </dgm:pt>
    <dgm:pt modelId="{32C543C0-64EE-4F71-83DE-795FD02AAE53}" type="pres">
      <dgm:prSet presAssocID="{C3A7A912-43A3-4ED6-825B-D7C280CEE257}" presName="dummy4b" presStyleCnt="0"/>
      <dgm:spPr/>
    </dgm:pt>
    <dgm:pt modelId="{90333AA3-783D-4047-9AA9-2086AFAFDEB9}" type="pres">
      <dgm:prSet presAssocID="{C3A7A912-43A3-4ED6-825B-D7C280CEE257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42F563FC-1EEE-4CFE-AA85-7BD7521B71EF}" type="pres">
      <dgm:prSet presAssocID="{C3A7A912-43A3-4ED6-825B-D7C280CEE257}" presName="wedge5" presStyleLbl="node1" presStyleIdx="4" presStyleCnt="7"/>
      <dgm:spPr/>
    </dgm:pt>
    <dgm:pt modelId="{8EC7FF53-F585-4EE1-879D-E43DCBE421E0}" type="pres">
      <dgm:prSet presAssocID="{C3A7A912-43A3-4ED6-825B-D7C280CEE257}" presName="dummy5a" presStyleCnt="0"/>
      <dgm:spPr/>
    </dgm:pt>
    <dgm:pt modelId="{425298CD-B853-431E-BBAE-5C7E22245F5C}" type="pres">
      <dgm:prSet presAssocID="{C3A7A912-43A3-4ED6-825B-D7C280CEE257}" presName="dummy5b" presStyleCnt="0"/>
      <dgm:spPr/>
    </dgm:pt>
    <dgm:pt modelId="{9EA966B0-4D0B-43E1-B3B2-D70BEBE27915}" type="pres">
      <dgm:prSet presAssocID="{C3A7A912-43A3-4ED6-825B-D7C280CEE257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C6D74FED-4311-4A3A-9D54-7F3D30B5BCB3}" type="pres">
      <dgm:prSet presAssocID="{C3A7A912-43A3-4ED6-825B-D7C280CEE257}" presName="wedge6" presStyleLbl="node1" presStyleIdx="5" presStyleCnt="7"/>
      <dgm:spPr/>
    </dgm:pt>
    <dgm:pt modelId="{58D10C33-7109-4DB5-ADBB-EC08FEC1191E}" type="pres">
      <dgm:prSet presAssocID="{C3A7A912-43A3-4ED6-825B-D7C280CEE257}" presName="dummy6a" presStyleCnt="0"/>
      <dgm:spPr/>
    </dgm:pt>
    <dgm:pt modelId="{B21A844E-8A72-4A08-A455-B4AFF182E062}" type="pres">
      <dgm:prSet presAssocID="{C3A7A912-43A3-4ED6-825B-D7C280CEE257}" presName="dummy6b" presStyleCnt="0"/>
      <dgm:spPr/>
    </dgm:pt>
    <dgm:pt modelId="{3D81B626-8056-40D5-9101-7FE4E9A4534B}" type="pres">
      <dgm:prSet presAssocID="{C3A7A912-43A3-4ED6-825B-D7C280CEE257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BD2DAE4-85BE-43A5-86A0-B5A48D59A067}" type="pres">
      <dgm:prSet presAssocID="{C3A7A912-43A3-4ED6-825B-D7C280CEE257}" presName="wedge7" presStyleLbl="node1" presStyleIdx="6" presStyleCnt="7"/>
      <dgm:spPr/>
    </dgm:pt>
    <dgm:pt modelId="{77CEBC42-19E7-4903-A387-47BB4468C394}" type="pres">
      <dgm:prSet presAssocID="{C3A7A912-43A3-4ED6-825B-D7C280CEE257}" presName="dummy7a" presStyleCnt="0"/>
      <dgm:spPr/>
    </dgm:pt>
    <dgm:pt modelId="{84F5E0E6-F963-40BE-8935-CF7A5D5877F8}" type="pres">
      <dgm:prSet presAssocID="{C3A7A912-43A3-4ED6-825B-D7C280CEE257}" presName="dummy7b" presStyleCnt="0"/>
      <dgm:spPr/>
    </dgm:pt>
    <dgm:pt modelId="{0DCB76E8-3B8C-4095-9F36-E6B73DC416B7}" type="pres">
      <dgm:prSet presAssocID="{C3A7A912-43A3-4ED6-825B-D7C280CEE257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9FAA443F-72E6-4C2C-AF35-7A576C1D52EF}" type="pres">
      <dgm:prSet presAssocID="{E262D2A7-916F-42B2-BF55-00A3676828F4}" presName="arrowWedge1" presStyleLbl="fgSibTrans2D1" presStyleIdx="0" presStyleCnt="7"/>
      <dgm:spPr/>
    </dgm:pt>
    <dgm:pt modelId="{4C6E0118-1C54-475C-829E-4DBF547FEE65}" type="pres">
      <dgm:prSet presAssocID="{2454A3F5-6A69-4BA5-9328-95E11984AA6E}" presName="arrowWedge2" presStyleLbl="fgSibTrans2D1" presStyleIdx="1" presStyleCnt="7"/>
      <dgm:spPr/>
    </dgm:pt>
    <dgm:pt modelId="{484ECB18-61F2-4DFE-ACDA-5DF8B5DE0DFA}" type="pres">
      <dgm:prSet presAssocID="{C0519029-3411-4510-B58F-63931DC2D398}" presName="arrowWedge3" presStyleLbl="fgSibTrans2D1" presStyleIdx="2" presStyleCnt="7"/>
      <dgm:spPr/>
    </dgm:pt>
    <dgm:pt modelId="{2949E503-6D42-4E80-BEE7-1652C4A99E7A}" type="pres">
      <dgm:prSet presAssocID="{B6C19633-3244-4D98-9882-28F8612245B4}" presName="arrowWedge4" presStyleLbl="fgSibTrans2D1" presStyleIdx="3" presStyleCnt="7"/>
      <dgm:spPr/>
    </dgm:pt>
    <dgm:pt modelId="{7BF8200C-A9F1-4781-9101-C8AD2ECBDEBD}" type="pres">
      <dgm:prSet presAssocID="{2F392DB1-56E7-43B7-A4B4-ACE571D2AAD2}" presName="arrowWedge5" presStyleLbl="fgSibTrans2D1" presStyleIdx="4" presStyleCnt="7"/>
      <dgm:spPr/>
    </dgm:pt>
    <dgm:pt modelId="{1D73B0F5-A860-4AF3-ABC7-2E6BDEA07F7D}" type="pres">
      <dgm:prSet presAssocID="{2D5BC7B4-6A4C-4C3E-A07A-1500576381A8}" presName="arrowWedge6" presStyleLbl="fgSibTrans2D1" presStyleIdx="5" presStyleCnt="7"/>
      <dgm:spPr/>
    </dgm:pt>
    <dgm:pt modelId="{D7734783-5A5C-4460-AA2D-D94BA5528CD5}" type="pres">
      <dgm:prSet presAssocID="{12A3A850-7E2D-4DC6-9A23-06DFAD513E1E}" presName="arrowWedge7" presStyleLbl="fgSibTrans2D1" presStyleIdx="6" presStyleCnt="7"/>
      <dgm:spPr/>
    </dgm:pt>
  </dgm:ptLst>
  <dgm:cxnLst>
    <dgm:cxn modelId="{87D9E905-BD90-451E-9AD8-984B0CAD370A}" type="presOf" srcId="{060F52E7-6D3F-45A9-B49F-4602A9955E58}" destId="{42179B12-5F34-421D-B820-33CC3F2C4F28}" srcOrd="0" destOrd="0" presId="urn:microsoft.com/office/officeart/2005/8/layout/cycle8"/>
    <dgm:cxn modelId="{DE8B7F1F-F916-4FD7-971F-092D10E8644E}" type="presOf" srcId="{EE2CF827-B979-4C38-85BF-C96808D26FC8}" destId="{69C93385-A0F8-4B8B-85F2-FAAFE8666333}" srcOrd="1" destOrd="0" presId="urn:microsoft.com/office/officeart/2005/8/layout/cycle8"/>
    <dgm:cxn modelId="{34D71823-D23C-4179-8E0E-4186C53B131C}" srcId="{C3A7A912-43A3-4ED6-825B-D7C280CEE257}" destId="{F0AEE8A6-5383-439C-A5B2-CB697F045F1C}" srcOrd="1" destOrd="0" parTransId="{3F79826F-6375-4AEC-BDC0-5D89E42C6F10}" sibTransId="{2454A3F5-6A69-4BA5-9328-95E11984AA6E}"/>
    <dgm:cxn modelId="{9193EC23-7A96-4289-9455-CB8D4D9DA9BD}" type="presOf" srcId="{F0AEE8A6-5383-439C-A5B2-CB697F045F1C}" destId="{9C1CBF12-A8DB-4EC9-930C-E9BE5A8E9A34}" srcOrd="0" destOrd="0" presId="urn:microsoft.com/office/officeart/2005/8/layout/cycle8"/>
    <dgm:cxn modelId="{71B40725-9BD3-4ADA-BD91-138402A169D1}" type="presOf" srcId="{C3A7A912-43A3-4ED6-825B-D7C280CEE257}" destId="{06D0C3F3-A4F6-4E92-8800-C8753927711E}" srcOrd="0" destOrd="0" presId="urn:microsoft.com/office/officeart/2005/8/layout/cycle8"/>
    <dgm:cxn modelId="{11568E4B-EA04-4E33-B8ED-F3B5C0077434}" type="presOf" srcId="{2CDE205A-895A-4A6B-A851-82B4723B41E1}" destId="{0DCB76E8-3B8C-4095-9F36-E6B73DC416B7}" srcOrd="1" destOrd="0" presId="urn:microsoft.com/office/officeart/2005/8/layout/cycle8"/>
    <dgm:cxn modelId="{B47A125F-5BF5-4283-828A-4E4FB8348421}" srcId="{C3A7A912-43A3-4ED6-825B-D7C280CEE257}" destId="{EE2CF827-B979-4C38-85BF-C96808D26FC8}" srcOrd="2" destOrd="0" parTransId="{F25B319E-996A-42BD-969D-225D6200B4FB}" sibTransId="{C0519029-3411-4510-B58F-63931DC2D398}"/>
    <dgm:cxn modelId="{C29A3F61-9C57-4636-91AB-77CBBE7FB787}" type="presOf" srcId="{26E4039A-B1A0-461C-BD19-A23FA2B370A5}" destId="{6F4C3B84-7DEB-4CFF-96EF-8EE319DDE5C0}" srcOrd="0" destOrd="0" presId="urn:microsoft.com/office/officeart/2005/8/layout/cycle8"/>
    <dgm:cxn modelId="{5C54E07E-66A8-48CA-B881-6FBBFEE4BBE9}" srcId="{C3A7A912-43A3-4ED6-825B-D7C280CEE257}" destId="{50D5A82A-D816-4087-8537-90A7091ECEC2}" srcOrd="4" destOrd="0" parTransId="{69D3F0F8-D23D-4A44-92C4-330275384966}" sibTransId="{2F392DB1-56E7-43B7-A4B4-ACE571D2AAD2}"/>
    <dgm:cxn modelId="{92672289-6A3F-4964-8EE3-13F34BCC8441}" type="presOf" srcId="{26E4039A-B1A0-461C-BD19-A23FA2B370A5}" destId="{86579722-E5E6-4DB5-A766-81E446C95E6B}" srcOrd="1" destOrd="0" presId="urn:microsoft.com/office/officeart/2005/8/layout/cycle8"/>
    <dgm:cxn modelId="{369BAC8B-8E2D-4C81-8C7A-19C07E629499}" type="presOf" srcId="{5D2A053C-0703-4663-95B3-39C25A25C4D1}" destId="{C6D74FED-4311-4A3A-9D54-7F3D30B5BCB3}" srcOrd="0" destOrd="0" presId="urn:microsoft.com/office/officeart/2005/8/layout/cycle8"/>
    <dgm:cxn modelId="{06E4D196-0514-4F52-831C-229ACA884637}" srcId="{C3A7A912-43A3-4ED6-825B-D7C280CEE257}" destId="{26E4039A-B1A0-461C-BD19-A23FA2B370A5}" srcOrd="0" destOrd="0" parTransId="{D448E5E5-E862-4140-8C19-11D2B7ED790C}" sibTransId="{E262D2A7-916F-42B2-BF55-00A3676828F4}"/>
    <dgm:cxn modelId="{CF58EF9B-1CB9-48A7-8E80-C97D97091289}" type="presOf" srcId="{50D5A82A-D816-4087-8537-90A7091ECEC2}" destId="{42F563FC-1EEE-4CFE-AA85-7BD7521B71EF}" srcOrd="0" destOrd="0" presId="urn:microsoft.com/office/officeart/2005/8/layout/cycle8"/>
    <dgm:cxn modelId="{3C9BA7BB-66B0-45A0-8BEC-AF7935A86C87}" type="presOf" srcId="{EE2CF827-B979-4C38-85BF-C96808D26FC8}" destId="{565BB241-68C7-4552-B96E-951308A0AD0D}" srcOrd="0" destOrd="0" presId="urn:microsoft.com/office/officeart/2005/8/layout/cycle8"/>
    <dgm:cxn modelId="{86303EC1-489C-4A43-91EF-4DDC0A784185}" srcId="{C3A7A912-43A3-4ED6-825B-D7C280CEE257}" destId="{2CDE205A-895A-4A6B-A851-82B4723B41E1}" srcOrd="6" destOrd="0" parTransId="{341B2405-1272-44D3-86F8-71AAFF6A4330}" sibTransId="{12A3A850-7E2D-4DC6-9A23-06DFAD513E1E}"/>
    <dgm:cxn modelId="{F37567C1-A9D9-4A00-993F-87CB3910EE98}" type="presOf" srcId="{060F52E7-6D3F-45A9-B49F-4602A9955E58}" destId="{90333AA3-783D-4047-9AA9-2086AFAFDEB9}" srcOrd="1" destOrd="0" presId="urn:microsoft.com/office/officeart/2005/8/layout/cycle8"/>
    <dgm:cxn modelId="{7BB65FC6-2CC3-4FE7-82B2-844C17097644}" type="presOf" srcId="{50D5A82A-D816-4087-8537-90A7091ECEC2}" destId="{9EA966B0-4D0B-43E1-B3B2-D70BEBE27915}" srcOrd="1" destOrd="0" presId="urn:microsoft.com/office/officeart/2005/8/layout/cycle8"/>
    <dgm:cxn modelId="{C633A5D9-5546-4B57-8C74-A67D8FC2A966}" type="presOf" srcId="{2CDE205A-895A-4A6B-A851-82B4723B41E1}" destId="{EBD2DAE4-85BE-43A5-86A0-B5A48D59A067}" srcOrd="0" destOrd="0" presId="urn:microsoft.com/office/officeart/2005/8/layout/cycle8"/>
    <dgm:cxn modelId="{CECB19E0-A827-46DA-B990-84F8401229EA}" srcId="{C3A7A912-43A3-4ED6-825B-D7C280CEE257}" destId="{5D2A053C-0703-4663-95B3-39C25A25C4D1}" srcOrd="5" destOrd="0" parTransId="{054A8A49-ADBC-4F0C-A311-5C15492F0960}" sibTransId="{2D5BC7B4-6A4C-4C3E-A07A-1500576381A8}"/>
    <dgm:cxn modelId="{89E760E1-7729-441A-8936-84362F8A2419}" type="presOf" srcId="{F0AEE8A6-5383-439C-A5B2-CB697F045F1C}" destId="{B2345324-10A0-4757-B155-9698306D1E2F}" srcOrd="1" destOrd="0" presId="urn:microsoft.com/office/officeart/2005/8/layout/cycle8"/>
    <dgm:cxn modelId="{6FE452E3-DB37-4649-887A-0F2035292872}" type="presOf" srcId="{5D2A053C-0703-4663-95B3-39C25A25C4D1}" destId="{3D81B626-8056-40D5-9101-7FE4E9A4534B}" srcOrd="1" destOrd="0" presId="urn:microsoft.com/office/officeart/2005/8/layout/cycle8"/>
    <dgm:cxn modelId="{89E223EE-12B7-4B08-9641-AD4789798B3F}" srcId="{C3A7A912-43A3-4ED6-825B-D7C280CEE257}" destId="{060F52E7-6D3F-45A9-B49F-4602A9955E58}" srcOrd="3" destOrd="0" parTransId="{7BCD9127-3A11-4412-9AAC-D7E18A9C7CFC}" sibTransId="{B6C19633-3244-4D98-9882-28F8612245B4}"/>
    <dgm:cxn modelId="{DD7A59A8-9A65-4036-A57E-D27E665A0D73}" type="presParOf" srcId="{06D0C3F3-A4F6-4E92-8800-C8753927711E}" destId="{6F4C3B84-7DEB-4CFF-96EF-8EE319DDE5C0}" srcOrd="0" destOrd="0" presId="urn:microsoft.com/office/officeart/2005/8/layout/cycle8"/>
    <dgm:cxn modelId="{7473FB80-F5DF-41DC-9D0F-5B5F4A8A21F6}" type="presParOf" srcId="{06D0C3F3-A4F6-4E92-8800-C8753927711E}" destId="{47F1CF06-CAE6-41EA-9F6A-A8610E9E5EA9}" srcOrd="1" destOrd="0" presId="urn:microsoft.com/office/officeart/2005/8/layout/cycle8"/>
    <dgm:cxn modelId="{5224FFCC-41CB-4B75-A058-4C2BAE248BD1}" type="presParOf" srcId="{06D0C3F3-A4F6-4E92-8800-C8753927711E}" destId="{470A7164-6DDB-43AF-9C2F-371D695F28DB}" srcOrd="2" destOrd="0" presId="urn:microsoft.com/office/officeart/2005/8/layout/cycle8"/>
    <dgm:cxn modelId="{8A1DAC44-F7B6-46F2-A3AD-BC74F737D8D3}" type="presParOf" srcId="{06D0C3F3-A4F6-4E92-8800-C8753927711E}" destId="{86579722-E5E6-4DB5-A766-81E446C95E6B}" srcOrd="3" destOrd="0" presId="urn:microsoft.com/office/officeart/2005/8/layout/cycle8"/>
    <dgm:cxn modelId="{4ECBDC5B-4669-402F-BEC9-7933ABB50804}" type="presParOf" srcId="{06D0C3F3-A4F6-4E92-8800-C8753927711E}" destId="{9C1CBF12-A8DB-4EC9-930C-E9BE5A8E9A34}" srcOrd="4" destOrd="0" presId="urn:microsoft.com/office/officeart/2005/8/layout/cycle8"/>
    <dgm:cxn modelId="{EBBECBDC-7C2B-412F-83AB-7D90633231C2}" type="presParOf" srcId="{06D0C3F3-A4F6-4E92-8800-C8753927711E}" destId="{02D80E7A-AE16-4E56-800A-1DC6707A9B37}" srcOrd="5" destOrd="0" presId="urn:microsoft.com/office/officeart/2005/8/layout/cycle8"/>
    <dgm:cxn modelId="{ECC9519F-D887-44A0-AAEA-02D03F87D88C}" type="presParOf" srcId="{06D0C3F3-A4F6-4E92-8800-C8753927711E}" destId="{FD6D9CB5-1245-4091-96FF-BF9089C98AD5}" srcOrd="6" destOrd="0" presId="urn:microsoft.com/office/officeart/2005/8/layout/cycle8"/>
    <dgm:cxn modelId="{BD20E634-62EA-443C-94E3-354157C5D8D3}" type="presParOf" srcId="{06D0C3F3-A4F6-4E92-8800-C8753927711E}" destId="{B2345324-10A0-4757-B155-9698306D1E2F}" srcOrd="7" destOrd="0" presId="urn:microsoft.com/office/officeart/2005/8/layout/cycle8"/>
    <dgm:cxn modelId="{F1F5D844-66DF-465C-AC37-FBF7E8297D28}" type="presParOf" srcId="{06D0C3F3-A4F6-4E92-8800-C8753927711E}" destId="{565BB241-68C7-4552-B96E-951308A0AD0D}" srcOrd="8" destOrd="0" presId="urn:microsoft.com/office/officeart/2005/8/layout/cycle8"/>
    <dgm:cxn modelId="{31F573D2-6B41-480D-AF55-572AE20F01C5}" type="presParOf" srcId="{06D0C3F3-A4F6-4E92-8800-C8753927711E}" destId="{98CBEAB6-59F8-4B49-8006-D8ED2C74DE6D}" srcOrd="9" destOrd="0" presId="urn:microsoft.com/office/officeart/2005/8/layout/cycle8"/>
    <dgm:cxn modelId="{6D1ED72C-F8D5-4234-A87F-AACF0307B1A3}" type="presParOf" srcId="{06D0C3F3-A4F6-4E92-8800-C8753927711E}" destId="{5C66BAE9-D44B-4D28-ACC3-AC2F783458E2}" srcOrd="10" destOrd="0" presId="urn:microsoft.com/office/officeart/2005/8/layout/cycle8"/>
    <dgm:cxn modelId="{7974C8E4-7620-4251-B32A-9C6AE06F4441}" type="presParOf" srcId="{06D0C3F3-A4F6-4E92-8800-C8753927711E}" destId="{69C93385-A0F8-4B8B-85F2-FAAFE8666333}" srcOrd="11" destOrd="0" presId="urn:microsoft.com/office/officeart/2005/8/layout/cycle8"/>
    <dgm:cxn modelId="{DB397D65-99FB-462A-88E0-0DEE79BB3327}" type="presParOf" srcId="{06D0C3F3-A4F6-4E92-8800-C8753927711E}" destId="{42179B12-5F34-421D-B820-33CC3F2C4F28}" srcOrd="12" destOrd="0" presId="urn:microsoft.com/office/officeart/2005/8/layout/cycle8"/>
    <dgm:cxn modelId="{68F3E828-54FE-49FA-86D9-FE15B4A45871}" type="presParOf" srcId="{06D0C3F3-A4F6-4E92-8800-C8753927711E}" destId="{7A3DE3FD-DF46-481F-82A6-E759598ECB9F}" srcOrd="13" destOrd="0" presId="urn:microsoft.com/office/officeart/2005/8/layout/cycle8"/>
    <dgm:cxn modelId="{FC0A0046-E2A6-4CE3-BA91-7D068AF783C9}" type="presParOf" srcId="{06D0C3F3-A4F6-4E92-8800-C8753927711E}" destId="{32C543C0-64EE-4F71-83DE-795FD02AAE53}" srcOrd="14" destOrd="0" presId="urn:microsoft.com/office/officeart/2005/8/layout/cycle8"/>
    <dgm:cxn modelId="{5EAB66D2-3A4A-4C21-A554-97C453CE5DC0}" type="presParOf" srcId="{06D0C3F3-A4F6-4E92-8800-C8753927711E}" destId="{90333AA3-783D-4047-9AA9-2086AFAFDEB9}" srcOrd="15" destOrd="0" presId="urn:microsoft.com/office/officeart/2005/8/layout/cycle8"/>
    <dgm:cxn modelId="{E203CD6F-2022-4DF5-8F68-1B9C7CC1FBF7}" type="presParOf" srcId="{06D0C3F3-A4F6-4E92-8800-C8753927711E}" destId="{42F563FC-1EEE-4CFE-AA85-7BD7521B71EF}" srcOrd="16" destOrd="0" presId="urn:microsoft.com/office/officeart/2005/8/layout/cycle8"/>
    <dgm:cxn modelId="{EA6034FC-A97C-4F2A-965C-CFF59EDDB3E1}" type="presParOf" srcId="{06D0C3F3-A4F6-4E92-8800-C8753927711E}" destId="{8EC7FF53-F585-4EE1-879D-E43DCBE421E0}" srcOrd="17" destOrd="0" presId="urn:microsoft.com/office/officeart/2005/8/layout/cycle8"/>
    <dgm:cxn modelId="{21F71769-2021-479E-BAA7-AB6EDB2A323D}" type="presParOf" srcId="{06D0C3F3-A4F6-4E92-8800-C8753927711E}" destId="{425298CD-B853-431E-BBAE-5C7E22245F5C}" srcOrd="18" destOrd="0" presId="urn:microsoft.com/office/officeart/2005/8/layout/cycle8"/>
    <dgm:cxn modelId="{4D91BEF4-E4BD-43E3-87C7-C8038CCE428C}" type="presParOf" srcId="{06D0C3F3-A4F6-4E92-8800-C8753927711E}" destId="{9EA966B0-4D0B-43E1-B3B2-D70BEBE27915}" srcOrd="19" destOrd="0" presId="urn:microsoft.com/office/officeart/2005/8/layout/cycle8"/>
    <dgm:cxn modelId="{0BB94256-0C24-45A2-A97B-63C65CFEB45E}" type="presParOf" srcId="{06D0C3F3-A4F6-4E92-8800-C8753927711E}" destId="{C6D74FED-4311-4A3A-9D54-7F3D30B5BCB3}" srcOrd="20" destOrd="0" presId="urn:microsoft.com/office/officeart/2005/8/layout/cycle8"/>
    <dgm:cxn modelId="{F569ED98-B053-4AF5-A806-F13503188199}" type="presParOf" srcId="{06D0C3F3-A4F6-4E92-8800-C8753927711E}" destId="{58D10C33-7109-4DB5-ADBB-EC08FEC1191E}" srcOrd="21" destOrd="0" presId="urn:microsoft.com/office/officeart/2005/8/layout/cycle8"/>
    <dgm:cxn modelId="{82F70786-5945-4BA5-AFFF-4046BA68516D}" type="presParOf" srcId="{06D0C3F3-A4F6-4E92-8800-C8753927711E}" destId="{B21A844E-8A72-4A08-A455-B4AFF182E062}" srcOrd="22" destOrd="0" presId="urn:microsoft.com/office/officeart/2005/8/layout/cycle8"/>
    <dgm:cxn modelId="{D7599B39-69A1-4CB8-81FB-BEFD918DC0A4}" type="presParOf" srcId="{06D0C3F3-A4F6-4E92-8800-C8753927711E}" destId="{3D81B626-8056-40D5-9101-7FE4E9A4534B}" srcOrd="23" destOrd="0" presId="urn:microsoft.com/office/officeart/2005/8/layout/cycle8"/>
    <dgm:cxn modelId="{AF97D66C-3CC8-4A6F-84B9-EBA352B7EFFA}" type="presParOf" srcId="{06D0C3F3-A4F6-4E92-8800-C8753927711E}" destId="{EBD2DAE4-85BE-43A5-86A0-B5A48D59A067}" srcOrd="24" destOrd="0" presId="urn:microsoft.com/office/officeart/2005/8/layout/cycle8"/>
    <dgm:cxn modelId="{11D33622-739C-4959-B68F-A7D229451E86}" type="presParOf" srcId="{06D0C3F3-A4F6-4E92-8800-C8753927711E}" destId="{77CEBC42-19E7-4903-A387-47BB4468C394}" srcOrd="25" destOrd="0" presId="urn:microsoft.com/office/officeart/2005/8/layout/cycle8"/>
    <dgm:cxn modelId="{C3B61EEA-91FB-4F6C-86E0-B11D90E16711}" type="presParOf" srcId="{06D0C3F3-A4F6-4E92-8800-C8753927711E}" destId="{84F5E0E6-F963-40BE-8935-CF7A5D5877F8}" srcOrd="26" destOrd="0" presId="urn:microsoft.com/office/officeart/2005/8/layout/cycle8"/>
    <dgm:cxn modelId="{BCF97360-9DB4-42F1-A08D-DA848335E9FA}" type="presParOf" srcId="{06D0C3F3-A4F6-4E92-8800-C8753927711E}" destId="{0DCB76E8-3B8C-4095-9F36-E6B73DC416B7}" srcOrd="27" destOrd="0" presId="urn:microsoft.com/office/officeart/2005/8/layout/cycle8"/>
    <dgm:cxn modelId="{0292A3CA-CA6B-4C69-BB83-BB577465876E}" type="presParOf" srcId="{06D0C3F3-A4F6-4E92-8800-C8753927711E}" destId="{9FAA443F-72E6-4C2C-AF35-7A576C1D52EF}" srcOrd="28" destOrd="0" presId="urn:microsoft.com/office/officeart/2005/8/layout/cycle8"/>
    <dgm:cxn modelId="{6D4EE8CF-C37B-450B-BAF9-7AD5A2A5231F}" type="presParOf" srcId="{06D0C3F3-A4F6-4E92-8800-C8753927711E}" destId="{4C6E0118-1C54-475C-829E-4DBF547FEE65}" srcOrd="29" destOrd="0" presId="urn:microsoft.com/office/officeart/2005/8/layout/cycle8"/>
    <dgm:cxn modelId="{670116B0-DD44-4820-A772-462E2C502935}" type="presParOf" srcId="{06D0C3F3-A4F6-4E92-8800-C8753927711E}" destId="{484ECB18-61F2-4DFE-ACDA-5DF8B5DE0DFA}" srcOrd="30" destOrd="0" presId="urn:microsoft.com/office/officeart/2005/8/layout/cycle8"/>
    <dgm:cxn modelId="{5AA1B344-A707-4346-B8C0-183DA36812DF}" type="presParOf" srcId="{06D0C3F3-A4F6-4E92-8800-C8753927711E}" destId="{2949E503-6D42-4E80-BEE7-1652C4A99E7A}" srcOrd="31" destOrd="0" presId="urn:microsoft.com/office/officeart/2005/8/layout/cycle8"/>
    <dgm:cxn modelId="{C01995F2-49F0-46E9-9823-59A9283313BF}" type="presParOf" srcId="{06D0C3F3-A4F6-4E92-8800-C8753927711E}" destId="{7BF8200C-A9F1-4781-9101-C8AD2ECBDEBD}" srcOrd="32" destOrd="0" presId="urn:microsoft.com/office/officeart/2005/8/layout/cycle8"/>
    <dgm:cxn modelId="{6D594165-7B37-4E74-AF78-6669321775BE}" type="presParOf" srcId="{06D0C3F3-A4F6-4E92-8800-C8753927711E}" destId="{1D73B0F5-A860-4AF3-ABC7-2E6BDEA07F7D}" srcOrd="33" destOrd="0" presId="urn:microsoft.com/office/officeart/2005/8/layout/cycle8"/>
    <dgm:cxn modelId="{354FFEA1-323B-4B0F-9329-029CBD223263}" type="presParOf" srcId="{06D0C3F3-A4F6-4E92-8800-C8753927711E}" destId="{D7734783-5A5C-4460-AA2D-D94BA5528CD5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65F32-198F-4395-83C5-176BEF6C6C80}">
      <dsp:nvSpPr>
        <dsp:cNvPr id="0" name=""/>
        <dsp:cNvSpPr/>
      </dsp:nvSpPr>
      <dsp:spPr>
        <a:xfrm>
          <a:off x="2341800" y="1103162"/>
          <a:ext cx="2748229" cy="2748229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9690" tIns="59690" rIns="59690" bIns="5969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Data Science</a:t>
          </a:r>
        </a:p>
      </dsp:txBody>
      <dsp:txXfrm>
        <a:off x="2744269" y="1505631"/>
        <a:ext cx="1943291" cy="1943291"/>
      </dsp:txXfrm>
    </dsp:sp>
    <dsp:sp modelId="{15D025E9-6F85-445A-99CD-3C91F847F86F}">
      <dsp:nvSpPr>
        <dsp:cNvPr id="0" name=""/>
        <dsp:cNvSpPr/>
      </dsp:nvSpPr>
      <dsp:spPr>
        <a:xfrm>
          <a:off x="3028858" y="490"/>
          <a:ext cx="1374114" cy="137411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Engenharia</a:t>
          </a:r>
          <a:r>
            <a:rPr lang="en-US" sz="1400" kern="1200" dirty="0"/>
            <a:t> dos Dados</a:t>
          </a:r>
        </a:p>
      </dsp:txBody>
      <dsp:txXfrm>
        <a:off x="3230092" y="201724"/>
        <a:ext cx="971646" cy="971646"/>
      </dsp:txXfrm>
    </dsp:sp>
    <dsp:sp modelId="{DAEF3E15-DC9A-43BA-9F8B-1316B3AE1DA2}">
      <dsp:nvSpPr>
        <dsp:cNvPr id="0" name=""/>
        <dsp:cNvSpPr/>
      </dsp:nvSpPr>
      <dsp:spPr>
        <a:xfrm>
          <a:off x="4294387" y="524690"/>
          <a:ext cx="1374114" cy="137411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Métodos</a:t>
          </a:r>
          <a:r>
            <a:rPr lang="en-US" sz="1400" kern="1200" dirty="0"/>
            <a:t> </a:t>
          </a:r>
          <a:r>
            <a:rPr lang="en-US" sz="1400" kern="1200" dirty="0" err="1"/>
            <a:t>Científicos</a:t>
          </a:r>
          <a:endParaRPr lang="en-US" sz="1400" kern="1200" dirty="0"/>
        </a:p>
      </dsp:txBody>
      <dsp:txXfrm>
        <a:off x="4495621" y="725924"/>
        <a:ext cx="971646" cy="971646"/>
      </dsp:txXfrm>
    </dsp:sp>
    <dsp:sp modelId="{43C84F51-AB9A-4283-9474-C3EFA33448CF}">
      <dsp:nvSpPr>
        <dsp:cNvPr id="0" name=""/>
        <dsp:cNvSpPr/>
      </dsp:nvSpPr>
      <dsp:spPr>
        <a:xfrm>
          <a:off x="4818587" y="1790220"/>
          <a:ext cx="1374114" cy="1374114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Matemática</a:t>
          </a:r>
          <a:endParaRPr lang="en-US" sz="1400" kern="1200" dirty="0"/>
        </a:p>
      </dsp:txBody>
      <dsp:txXfrm>
        <a:off x="5019821" y="1991454"/>
        <a:ext cx="971646" cy="971646"/>
      </dsp:txXfrm>
    </dsp:sp>
    <dsp:sp modelId="{1F83084D-8B86-494F-8CA0-191335140036}">
      <dsp:nvSpPr>
        <dsp:cNvPr id="0" name=""/>
        <dsp:cNvSpPr/>
      </dsp:nvSpPr>
      <dsp:spPr>
        <a:xfrm>
          <a:off x="4294387" y="3055749"/>
          <a:ext cx="1374114" cy="1374114"/>
        </a:xfrm>
        <a:prstGeom prst="ellipse">
          <a:avLst/>
        </a:prstGeom>
        <a:solidFill>
          <a:schemeClr val="accent6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Estatística</a:t>
          </a:r>
          <a:endParaRPr lang="en-US" sz="1400" kern="1200" dirty="0"/>
        </a:p>
      </dsp:txBody>
      <dsp:txXfrm>
        <a:off x="4495621" y="3256983"/>
        <a:ext cx="971646" cy="971646"/>
      </dsp:txXfrm>
    </dsp:sp>
    <dsp:sp modelId="{B6734012-7052-4013-B32F-1F0D055F3E4F}">
      <dsp:nvSpPr>
        <dsp:cNvPr id="0" name=""/>
        <dsp:cNvSpPr/>
      </dsp:nvSpPr>
      <dsp:spPr>
        <a:xfrm>
          <a:off x="3028858" y="3579949"/>
          <a:ext cx="1374114" cy="1374114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Computação</a:t>
          </a:r>
          <a:r>
            <a:rPr lang="en-US" sz="1400" kern="1200" dirty="0"/>
            <a:t> </a:t>
          </a:r>
          <a:r>
            <a:rPr lang="en-US" sz="1400" kern="1200" dirty="0" err="1"/>
            <a:t>Avançada</a:t>
          </a:r>
          <a:endParaRPr lang="en-US" sz="1400" kern="1200" dirty="0"/>
        </a:p>
      </dsp:txBody>
      <dsp:txXfrm>
        <a:off x="3230092" y="3781183"/>
        <a:ext cx="971646" cy="971646"/>
      </dsp:txXfrm>
    </dsp:sp>
    <dsp:sp modelId="{91962D9E-57EE-4C2E-891E-8BF4E75F9A02}">
      <dsp:nvSpPr>
        <dsp:cNvPr id="0" name=""/>
        <dsp:cNvSpPr/>
      </dsp:nvSpPr>
      <dsp:spPr>
        <a:xfrm>
          <a:off x="1763328" y="3055749"/>
          <a:ext cx="1374114" cy="137411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Visualização</a:t>
          </a:r>
          <a:endParaRPr lang="en-US" sz="1400" kern="1200" dirty="0"/>
        </a:p>
      </dsp:txBody>
      <dsp:txXfrm>
        <a:off x="1964562" y="3256983"/>
        <a:ext cx="971646" cy="971646"/>
      </dsp:txXfrm>
    </dsp:sp>
    <dsp:sp modelId="{9A708C1A-1741-4D53-8890-16737C5A2673}">
      <dsp:nvSpPr>
        <dsp:cNvPr id="0" name=""/>
        <dsp:cNvSpPr/>
      </dsp:nvSpPr>
      <dsp:spPr>
        <a:xfrm>
          <a:off x="1239128" y="1790220"/>
          <a:ext cx="1374114" cy="137411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Pensamento</a:t>
          </a:r>
          <a:r>
            <a:rPr lang="en-US" sz="1400" kern="1200" dirty="0"/>
            <a:t> fora da </a:t>
          </a:r>
          <a:r>
            <a:rPr lang="en-US" sz="1400" kern="1200" dirty="0" err="1"/>
            <a:t>Caixa</a:t>
          </a:r>
          <a:endParaRPr lang="en-US" sz="1400" kern="1200" dirty="0"/>
        </a:p>
      </dsp:txBody>
      <dsp:txXfrm>
        <a:off x="1440362" y="1991454"/>
        <a:ext cx="971646" cy="971646"/>
      </dsp:txXfrm>
    </dsp:sp>
    <dsp:sp modelId="{28275B6C-B535-433A-B01F-D49803E88798}">
      <dsp:nvSpPr>
        <dsp:cNvPr id="0" name=""/>
        <dsp:cNvSpPr/>
      </dsp:nvSpPr>
      <dsp:spPr>
        <a:xfrm>
          <a:off x="1763328" y="524690"/>
          <a:ext cx="1374114" cy="1374114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Experiência</a:t>
          </a:r>
          <a:r>
            <a:rPr lang="en-US" sz="1400" kern="1200" dirty="0"/>
            <a:t> no </a:t>
          </a:r>
          <a:r>
            <a:rPr lang="en-US" sz="1400" i="1" kern="1200" dirty="0"/>
            <a:t>Business</a:t>
          </a:r>
        </a:p>
      </dsp:txBody>
      <dsp:txXfrm>
        <a:off x="1964562" y="725924"/>
        <a:ext cx="971646" cy="9716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C3B84-7DEB-4CFF-96EF-8EE319DDE5C0}">
      <dsp:nvSpPr>
        <dsp:cNvPr id="0" name=""/>
        <dsp:cNvSpPr/>
      </dsp:nvSpPr>
      <dsp:spPr>
        <a:xfrm>
          <a:off x="2253271" y="276083"/>
          <a:ext cx="3801808" cy="3801808"/>
        </a:xfrm>
        <a:prstGeom prst="pie">
          <a:avLst>
            <a:gd name="adj1" fmla="val 16200000"/>
            <a:gd name="adj2" fmla="val 19285716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Identificar</a:t>
          </a:r>
          <a:r>
            <a:rPr lang="en-US" sz="1400" kern="1200" dirty="0">
              <a:solidFill>
                <a:schemeClr val="tx1"/>
              </a:solidFill>
            </a:rPr>
            <a:t> as </a:t>
          </a:r>
          <a:r>
            <a:rPr lang="en-US" sz="1400" kern="1200" dirty="0" err="1">
              <a:solidFill>
                <a:schemeClr val="tx1"/>
              </a:solidFill>
            </a:rPr>
            <a:t>Origem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4250578" y="629108"/>
        <a:ext cx="905192" cy="724154"/>
      </dsp:txXfrm>
    </dsp:sp>
    <dsp:sp modelId="{9C1CBF12-A8DB-4EC9-930C-E9BE5A8E9A34}">
      <dsp:nvSpPr>
        <dsp:cNvPr id="0" name=""/>
        <dsp:cNvSpPr/>
      </dsp:nvSpPr>
      <dsp:spPr>
        <a:xfrm>
          <a:off x="2302151" y="337184"/>
          <a:ext cx="3801808" cy="3801808"/>
        </a:xfrm>
        <a:prstGeom prst="pie">
          <a:avLst>
            <a:gd name="adj1" fmla="val 19285716"/>
            <a:gd name="adj2" fmla="val 771428"/>
          </a:avLst>
        </a:prstGeom>
        <a:solidFill>
          <a:schemeClr val="accent4">
            <a:hueOff val="1633482"/>
            <a:satOff val="-6796"/>
            <a:lumOff val="160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Extrair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4884213" y="1715339"/>
        <a:ext cx="1040971" cy="633634"/>
      </dsp:txXfrm>
    </dsp:sp>
    <dsp:sp modelId="{565BB241-68C7-4552-B96E-951308A0AD0D}">
      <dsp:nvSpPr>
        <dsp:cNvPr id="0" name=""/>
        <dsp:cNvSpPr/>
      </dsp:nvSpPr>
      <dsp:spPr>
        <a:xfrm>
          <a:off x="2284500" y="414125"/>
          <a:ext cx="3801808" cy="3801808"/>
        </a:xfrm>
        <a:prstGeom prst="pie">
          <a:avLst>
            <a:gd name="adj1" fmla="val 771428"/>
            <a:gd name="adj2" fmla="val 3857143"/>
          </a:avLst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Limpar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4725805" y="2665792"/>
        <a:ext cx="905192" cy="701524"/>
      </dsp:txXfrm>
    </dsp:sp>
    <dsp:sp modelId="{42179B12-5F34-421D-B820-33CC3F2C4F28}">
      <dsp:nvSpPr>
        <dsp:cNvPr id="0" name=""/>
        <dsp:cNvSpPr/>
      </dsp:nvSpPr>
      <dsp:spPr>
        <a:xfrm>
          <a:off x="2213895" y="448070"/>
          <a:ext cx="3801808" cy="3801808"/>
        </a:xfrm>
        <a:prstGeom prst="pie">
          <a:avLst>
            <a:gd name="adj1" fmla="val 3857226"/>
            <a:gd name="adj2" fmla="val 6942858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Refinar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3673518" y="3435205"/>
        <a:ext cx="882562" cy="633634"/>
      </dsp:txXfrm>
    </dsp:sp>
    <dsp:sp modelId="{42F563FC-1EEE-4CFE-AA85-7BD7521B71EF}">
      <dsp:nvSpPr>
        <dsp:cNvPr id="0" name=""/>
        <dsp:cNvSpPr/>
      </dsp:nvSpPr>
      <dsp:spPr>
        <a:xfrm>
          <a:off x="2143290" y="414125"/>
          <a:ext cx="3801808" cy="3801808"/>
        </a:xfrm>
        <a:prstGeom prst="pie">
          <a:avLst>
            <a:gd name="adj1" fmla="val 6942858"/>
            <a:gd name="adj2" fmla="val 10028574"/>
          </a:avLst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Criar</a:t>
          </a:r>
          <a:r>
            <a:rPr lang="en-US" sz="1400" kern="1200" dirty="0">
              <a:solidFill>
                <a:schemeClr val="tx1"/>
              </a:solidFill>
            </a:rPr>
            <a:t> um </a:t>
          </a:r>
          <a:r>
            <a:rPr lang="en-US" sz="1400" kern="1200" dirty="0" err="1">
              <a:solidFill>
                <a:schemeClr val="tx1"/>
              </a:solidFill>
            </a:rPr>
            <a:t>Algoritmo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2598602" y="2665792"/>
        <a:ext cx="905192" cy="701524"/>
      </dsp:txXfrm>
    </dsp:sp>
    <dsp:sp modelId="{C6D74FED-4311-4A3A-9D54-7F3D30B5BCB3}">
      <dsp:nvSpPr>
        <dsp:cNvPr id="0" name=""/>
        <dsp:cNvSpPr/>
      </dsp:nvSpPr>
      <dsp:spPr>
        <a:xfrm>
          <a:off x="2125639" y="337184"/>
          <a:ext cx="3801808" cy="3801808"/>
        </a:xfrm>
        <a:prstGeom prst="pie">
          <a:avLst>
            <a:gd name="adj1" fmla="val 10028574"/>
            <a:gd name="adj2" fmla="val 13114284"/>
          </a:avLst>
        </a:prstGeom>
        <a:solidFill>
          <a:schemeClr val="accent4">
            <a:hueOff val="8167408"/>
            <a:satOff val="-33981"/>
            <a:lumOff val="80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Analisar</a:t>
          </a:r>
          <a:r>
            <a:rPr lang="en-US" sz="1400" kern="1200" dirty="0">
              <a:solidFill>
                <a:schemeClr val="tx1"/>
              </a:solidFill>
            </a:rPr>
            <a:t> </a:t>
          </a:r>
          <a:r>
            <a:rPr lang="en-US" sz="1400" kern="1200" dirty="0" err="1">
              <a:solidFill>
                <a:schemeClr val="tx1"/>
              </a:solidFill>
            </a:rPr>
            <a:t>uma</a:t>
          </a:r>
          <a:r>
            <a:rPr lang="en-US" sz="1400" kern="1200" dirty="0">
              <a:solidFill>
                <a:schemeClr val="tx1"/>
              </a:solidFill>
            </a:rPr>
            <a:t> </a:t>
          </a:r>
          <a:r>
            <a:rPr lang="en-US" sz="1400" kern="1200" dirty="0" err="1">
              <a:solidFill>
                <a:schemeClr val="tx1"/>
              </a:solidFill>
            </a:rPr>
            <a:t>Amostragem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2304414" y="1715339"/>
        <a:ext cx="1040971" cy="633634"/>
      </dsp:txXfrm>
    </dsp:sp>
    <dsp:sp modelId="{EBD2DAE4-85BE-43A5-86A0-B5A48D59A067}">
      <dsp:nvSpPr>
        <dsp:cNvPr id="0" name=""/>
        <dsp:cNvSpPr/>
      </dsp:nvSpPr>
      <dsp:spPr>
        <a:xfrm>
          <a:off x="2174519" y="276083"/>
          <a:ext cx="3801808" cy="3801808"/>
        </a:xfrm>
        <a:prstGeom prst="pie">
          <a:avLst>
            <a:gd name="adj1" fmla="val 13114284"/>
            <a:gd name="adj2" fmla="val 1620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>
              <a:solidFill>
                <a:schemeClr val="tx1"/>
              </a:solidFill>
            </a:rPr>
            <a:t>Tomar</a:t>
          </a:r>
          <a:r>
            <a:rPr lang="en-US" sz="1400" kern="1200" dirty="0">
              <a:solidFill>
                <a:schemeClr val="tx1"/>
              </a:solidFill>
            </a:rPr>
            <a:t> </a:t>
          </a:r>
          <a:r>
            <a:rPr lang="en-US" sz="1400" kern="1200" dirty="0" err="1">
              <a:solidFill>
                <a:schemeClr val="tx1"/>
              </a:solidFill>
            </a:rPr>
            <a:t>Decisão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3073828" y="629108"/>
        <a:ext cx="905192" cy="724154"/>
      </dsp:txXfrm>
    </dsp:sp>
    <dsp:sp modelId="{9FAA443F-72E6-4C2C-AF35-7A576C1D52EF}">
      <dsp:nvSpPr>
        <dsp:cNvPr id="0" name=""/>
        <dsp:cNvSpPr/>
      </dsp:nvSpPr>
      <dsp:spPr>
        <a:xfrm>
          <a:off x="2017731" y="40733"/>
          <a:ext cx="4272509" cy="4272509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C6E0118-1C54-475C-829E-4DBF547FEE65}">
      <dsp:nvSpPr>
        <dsp:cNvPr id="0" name=""/>
        <dsp:cNvSpPr/>
      </dsp:nvSpPr>
      <dsp:spPr>
        <a:xfrm>
          <a:off x="2066919" y="102104"/>
          <a:ext cx="4272509" cy="4272509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solidFill>
          <a:schemeClr val="accent4">
            <a:hueOff val="1633482"/>
            <a:satOff val="-6796"/>
            <a:lumOff val="160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84ECB18-61F2-4DFE-ACDA-5DF8B5DE0DFA}">
      <dsp:nvSpPr>
        <dsp:cNvPr id="0" name=""/>
        <dsp:cNvSpPr/>
      </dsp:nvSpPr>
      <dsp:spPr>
        <a:xfrm>
          <a:off x="2049205" y="178867"/>
          <a:ext cx="4272509" cy="4272509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949E503-6D42-4E80-BEE7-1652C4A99E7A}">
      <dsp:nvSpPr>
        <dsp:cNvPr id="0" name=""/>
        <dsp:cNvSpPr/>
      </dsp:nvSpPr>
      <dsp:spPr>
        <a:xfrm>
          <a:off x="1978545" y="212620"/>
          <a:ext cx="4272509" cy="4272509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BF8200C-A9F1-4781-9101-C8AD2ECBDEBD}">
      <dsp:nvSpPr>
        <dsp:cNvPr id="0" name=""/>
        <dsp:cNvSpPr/>
      </dsp:nvSpPr>
      <dsp:spPr>
        <a:xfrm>
          <a:off x="1907885" y="178867"/>
          <a:ext cx="4272509" cy="4272509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D73B0F5-A860-4AF3-ABC7-2E6BDEA07F7D}">
      <dsp:nvSpPr>
        <dsp:cNvPr id="0" name=""/>
        <dsp:cNvSpPr/>
      </dsp:nvSpPr>
      <dsp:spPr>
        <a:xfrm>
          <a:off x="1890171" y="102104"/>
          <a:ext cx="4272509" cy="4272509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solidFill>
          <a:schemeClr val="accent4">
            <a:hueOff val="8167408"/>
            <a:satOff val="-33981"/>
            <a:lumOff val="800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7734783-5A5C-4460-AA2D-D94BA5528CD5}">
      <dsp:nvSpPr>
        <dsp:cNvPr id="0" name=""/>
        <dsp:cNvSpPr/>
      </dsp:nvSpPr>
      <dsp:spPr>
        <a:xfrm>
          <a:off x="1939359" y="40733"/>
          <a:ext cx="4272509" cy="4272509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EA51DBE-F665-4EDA-A97F-2671ECC5C7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73AEC1-D76A-42CD-BC56-77E911517A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62CE0-7447-4AB5-A310-F2377D52C58C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7C33623-9AE9-400E-9936-F4268F1915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F58EA33-CDB8-44D6-AA90-6FD4650C5F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CDD2F-DE9F-481E-B043-DE8B228F4D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405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24T15:21:33.0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34 6595,'4'-12'400,"-4"9"-400,10-3-224,0 3-448,-4-6-2129</inkml:trace>
</inkml:ink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BFF488-F7FC-314E-9332-4439BBA63557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6AE02B-7734-3F4B-A057-9FFF9A8217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92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Referência:</a:t>
            </a:r>
            <a:r>
              <a:rPr lang="pt-BR" baseline="0" dirty="0"/>
              <a:t> https://www.wiley.com/en-us/Big+Data%2C+Data+Mining%2C+and+Machine+Learning%3A+Value+Creation+for+Business+Leaders+and+Practitioners-p-9781118618042</a:t>
            </a:r>
          </a:p>
          <a:p>
            <a:endParaRPr lang="pt-BR" baseline="0" dirty="0"/>
          </a:p>
          <a:p>
            <a:r>
              <a:rPr lang="pt-BR" dirty="0"/>
              <a:t>Para o sucesso de produtos de IA, é crucial integrar habilidades técnicas e de negócios em equipes multidisciplinares. A colaboração entre cientistas de dados, engenheiros, analistas e designers promove inovação e eficiência, garantindo que o desenvolvimento tecnológico esteja alinhado com os objetivos estratégicos da empresa. Essa integração é o que impulsiona a entrega ágil e eficaz de soluções de IA.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DF5464-EF1D-4262-B69B-7D7B797293AD}" type="slidenum">
              <a:rPr lang="pt-BR" smtClean="0"/>
              <a:pPr>
                <a:defRPr/>
              </a:pPr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DF5464-EF1D-4262-B69B-7D7B797293AD}" type="slidenum">
              <a:rPr lang="pt-BR" smtClean="0"/>
              <a:pPr>
                <a:defRPr/>
              </a:pPr>
              <a:t>15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DF5464-EF1D-4262-B69B-7D7B797293AD}" type="slidenum">
              <a:rPr lang="pt-BR" smtClean="0"/>
              <a:pPr>
                <a:defRPr/>
              </a:pPr>
              <a:t>16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965CCC-C605-4C99-9B95-4DB659CD5C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 u="none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37249F-D890-4104-B4C0-4077DD9B73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09963"/>
            <a:ext cx="9144000" cy="174783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82B9E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34EB0E-99C4-4D20-BF13-FCC3B4419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BF8581-42A3-4D54-8BEA-FF62904BD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AB7008-D087-40AC-822D-FEE759CA1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199EEB5-C76A-4E0F-8CA6-1BC1FAA52F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256" y="635238"/>
            <a:ext cx="436776" cy="30028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93400ED-3F00-450C-9010-09FBB59660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80" y="4020767"/>
            <a:ext cx="505022" cy="6142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939B494-0485-4FB1-91FF-724BED1F722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1185" y="733924"/>
            <a:ext cx="450425" cy="95545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294B957-04AC-47F2-8135-11AC2EAF7A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20" y="3856977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56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33626B-38EE-4EF2-9BAF-3973E8F1F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BD43B02-5EE3-4C59-8807-022936571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698687"/>
            <a:ext cx="10515600" cy="4478276"/>
          </a:xfrm>
        </p:spPr>
        <p:txBody>
          <a:bodyPr vert="eaVert">
            <a:normAutofit/>
          </a:bodyPr>
          <a:lstStyle>
            <a:lvl1pPr>
              <a:defRPr sz="2800">
                <a:solidFill>
                  <a:srgbClr val="EBE6E1"/>
                </a:solidFill>
              </a:defRPr>
            </a:lvl1pPr>
            <a:lvl2pPr>
              <a:defRPr sz="2400">
                <a:solidFill>
                  <a:srgbClr val="EBE6E1"/>
                </a:solidFill>
              </a:defRPr>
            </a:lvl2pPr>
            <a:lvl3pPr>
              <a:defRPr sz="2000">
                <a:solidFill>
                  <a:srgbClr val="EBE6E1"/>
                </a:solidFill>
              </a:defRPr>
            </a:lvl3pPr>
            <a:lvl4pPr>
              <a:defRPr sz="1800">
                <a:solidFill>
                  <a:srgbClr val="EBE6E1"/>
                </a:solidFill>
              </a:defRPr>
            </a:lvl4pPr>
            <a:lvl5pPr>
              <a:defRPr sz="18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BFA49B-DE05-4195-8177-F642C521B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39B8FD-A5CE-48FA-9428-0D252BDC5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A79CF7-C0A0-4FBA-83F0-E920FE7F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FAF39E8-598A-4CE8-8362-BDD23282F6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8E27828-2761-43E9-83BF-D19FDF77D88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3DECA77-2E8D-4E64-8D86-B634CBEF10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DF7398A-C2C5-472C-A66D-BF46A7F8794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4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B2FAE92-526C-44AF-8D3E-017816D220C2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9056914" y="365125"/>
            <a:ext cx="2296886" cy="5811838"/>
          </a:xfrm>
        </p:spPr>
        <p:txBody>
          <a:bodyPr vert="eaVert"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2BDBDEA-A980-4B08-9CA1-3E25E6795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8218715" cy="5811838"/>
          </a:xfrm>
        </p:spPr>
        <p:txBody>
          <a:bodyPr vert="eaVert"/>
          <a:lstStyle>
            <a:lvl1pPr>
              <a:defRPr>
                <a:solidFill>
                  <a:srgbClr val="EBE6E1"/>
                </a:solidFill>
              </a:defRPr>
            </a:lvl1pPr>
            <a:lvl2pPr>
              <a:defRPr>
                <a:solidFill>
                  <a:srgbClr val="EBE6E1"/>
                </a:solidFill>
              </a:defRPr>
            </a:lvl2pPr>
            <a:lvl3pPr>
              <a:defRPr>
                <a:solidFill>
                  <a:srgbClr val="EBE6E1"/>
                </a:solidFill>
              </a:defRPr>
            </a:lvl3pPr>
            <a:lvl4pPr>
              <a:defRPr>
                <a:solidFill>
                  <a:srgbClr val="EBE6E1"/>
                </a:solidFill>
              </a:defRPr>
            </a:lvl4pPr>
            <a:lvl5pPr>
              <a:defRPr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42F560-C422-424D-9ECB-E6ACBB1F4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203086-8A01-4769-972E-053A76BDB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C9E108-E2CA-413B-8B14-3EC28ADB9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22178CF-C17E-4CFC-9224-4F910A6DDC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1963FC1-D668-4506-8B58-5AD3B0CAFF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F7B909B-5214-4340-8435-305277C095D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B27CE46-6C5C-4646-91D4-79C7C0007F8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61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592D85-2C92-4B61-9E83-C990DE43CC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CAEC64-90B4-404C-A7EB-322DD563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EBE6E1"/>
                </a:solidFill>
              </a:defRPr>
            </a:lvl1pPr>
            <a:lvl2pPr>
              <a:defRPr sz="2000">
                <a:solidFill>
                  <a:srgbClr val="EBE6E1"/>
                </a:solidFill>
              </a:defRPr>
            </a:lvl2pPr>
            <a:lvl3pPr>
              <a:defRPr sz="1800">
                <a:solidFill>
                  <a:srgbClr val="EBE6E1"/>
                </a:solidFill>
              </a:defRPr>
            </a:lvl3pPr>
            <a:lvl4pPr>
              <a:defRPr sz="1600">
                <a:solidFill>
                  <a:srgbClr val="EBE6E1"/>
                </a:solidFill>
              </a:defRPr>
            </a:lvl4pPr>
            <a:lvl5pPr>
              <a:defRPr sz="16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729B8B-AB33-4124-B247-4C772EEE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707853-688A-492A-A74F-9FD1A55D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5851D2-6CD8-4AA0-8CE8-B540B451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F02EE38-F428-4A0C-BDCA-52541D4BF9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2A826CD-69AB-48D5-BF76-8D7366DE7C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DFB7607-338A-481D-8F90-10AC86A199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5E86034-F8C0-4A9A-9A6E-B2E44554CEC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2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41E6BB-8625-4404-8B03-D5B175F7B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A595D6-AE6F-4107-B41A-9F82D9357FB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82B9E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2CC051-927C-4B37-9FAF-B3AE09E1B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CAD57E-E86B-4D15-94FB-4F31F669F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76E843-B6E4-43C8-BC7C-9FDE1FCBA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8A8DBC1-DD68-4BAF-8237-FF9A239A93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160" y="861481"/>
            <a:ext cx="436776" cy="30028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43DCE14-C75F-4382-B5FA-1A55807806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21716" y="5123703"/>
            <a:ext cx="505022" cy="6142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6D047C0-086D-4401-987F-2F2C5E14CD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089" y="960167"/>
            <a:ext cx="450425" cy="9554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F03C25D-D8B2-4CB1-A87B-231325D182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1" y="2910893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08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B6304B-3E35-47FA-B7B1-07AF3D5F0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8687"/>
            <a:ext cx="5181600" cy="4478276"/>
          </a:xfrm>
        </p:spPr>
        <p:txBody>
          <a:bodyPr>
            <a:normAutofit/>
          </a:bodyPr>
          <a:lstStyle>
            <a:lvl1pPr>
              <a:defRPr sz="2000">
                <a:solidFill>
                  <a:srgbClr val="EBE6E1"/>
                </a:solidFill>
              </a:defRPr>
            </a:lvl1pPr>
            <a:lvl2pPr>
              <a:defRPr sz="1800">
                <a:solidFill>
                  <a:srgbClr val="EBE6E1"/>
                </a:solidFill>
              </a:defRPr>
            </a:lvl2pPr>
            <a:lvl3pPr>
              <a:defRPr sz="1600">
                <a:solidFill>
                  <a:srgbClr val="EBE6E1"/>
                </a:solidFill>
              </a:defRPr>
            </a:lvl3pPr>
            <a:lvl4pPr>
              <a:defRPr sz="1400">
                <a:solidFill>
                  <a:srgbClr val="EBE6E1"/>
                </a:solidFill>
              </a:defRPr>
            </a:lvl4pPr>
            <a:lvl5pPr>
              <a:defRPr sz="14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90B7213-936D-4E6B-8873-761808CAF6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8687"/>
            <a:ext cx="5181600" cy="4478276"/>
          </a:xfrm>
        </p:spPr>
        <p:txBody>
          <a:bodyPr>
            <a:normAutofit/>
          </a:bodyPr>
          <a:lstStyle>
            <a:lvl1pPr>
              <a:defRPr sz="2000">
                <a:solidFill>
                  <a:srgbClr val="EBE6E1"/>
                </a:solidFill>
              </a:defRPr>
            </a:lvl1pPr>
            <a:lvl2pPr>
              <a:defRPr sz="1800">
                <a:solidFill>
                  <a:srgbClr val="EBE6E1"/>
                </a:solidFill>
              </a:defRPr>
            </a:lvl2pPr>
            <a:lvl3pPr>
              <a:defRPr sz="1600">
                <a:solidFill>
                  <a:srgbClr val="EBE6E1"/>
                </a:solidFill>
              </a:defRPr>
            </a:lvl3pPr>
            <a:lvl4pPr>
              <a:defRPr sz="1400">
                <a:solidFill>
                  <a:srgbClr val="EBE6E1"/>
                </a:solidFill>
              </a:defRPr>
            </a:lvl4pPr>
            <a:lvl5pPr>
              <a:defRPr sz="14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A2E9976-E4A7-4B43-841B-A3CF90007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6C9FF81-AE4C-42F1-AAEC-A0CB8E6D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5C0938-81A9-40A4-9682-45922F7BA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67C6603-BC5C-4F72-B94D-F1491C8181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5719C6B-C199-4F1B-84AD-673A913F10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0620F07-76DA-46A1-850D-7BB0FF50AAD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31A5916-02A8-4F91-A10C-AFB016747F0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58226E7-3D6D-43B5-8B00-CF9B7B7EA9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46439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40D6097-1A60-4E40-9B7C-A16E2CA3AD4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98687"/>
            <a:ext cx="5157787" cy="806388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rgbClr val="82B9E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DA7E42-A072-45E1-9478-DD7C462A1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rgbClr val="EBE6E1"/>
                </a:solidFill>
              </a:defRPr>
            </a:lvl1pPr>
            <a:lvl2pPr>
              <a:defRPr sz="1800">
                <a:solidFill>
                  <a:srgbClr val="EBE6E1"/>
                </a:solidFill>
              </a:defRPr>
            </a:lvl2pPr>
            <a:lvl3pPr>
              <a:defRPr sz="1600">
                <a:solidFill>
                  <a:srgbClr val="EBE6E1"/>
                </a:solidFill>
              </a:defRPr>
            </a:lvl3pPr>
            <a:lvl4pPr>
              <a:defRPr sz="1400">
                <a:solidFill>
                  <a:srgbClr val="EBE6E1"/>
                </a:solidFill>
              </a:defRPr>
            </a:lvl4pPr>
            <a:lvl5pPr>
              <a:defRPr sz="14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12759E3-FB69-45E8-8A2B-D6734A2A4AD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98687"/>
            <a:ext cx="5183188" cy="806388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rgbClr val="82B9E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39DEF4D-F117-4354-BA96-8B8497623F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rgbClr val="EBE6E1"/>
                </a:solidFill>
              </a:defRPr>
            </a:lvl1pPr>
            <a:lvl2pPr>
              <a:defRPr sz="1800">
                <a:solidFill>
                  <a:srgbClr val="EBE6E1"/>
                </a:solidFill>
              </a:defRPr>
            </a:lvl2pPr>
            <a:lvl3pPr>
              <a:defRPr sz="1600">
                <a:solidFill>
                  <a:srgbClr val="EBE6E1"/>
                </a:solidFill>
              </a:defRPr>
            </a:lvl3pPr>
            <a:lvl4pPr>
              <a:defRPr sz="1400">
                <a:solidFill>
                  <a:srgbClr val="EBE6E1"/>
                </a:solidFill>
              </a:defRPr>
            </a:lvl4pPr>
            <a:lvl5pPr>
              <a:defRPr sz="1400">
                <a:solidFill>
                  <a:srgbClr val="EBE6E1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BFD098E-B033-4779-8A96-B473665F2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DAA6F98-677C-44AD-BA9D-03D78B3A8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092FC07-5162-475B-AD6C-736900B6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34FCF77-89A4-45D0-8260-6B6989DC08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4DD8E06-1347-4DFC-9FDC-2DDB6D7AA7E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F06BD83-8B76-42EC-B7CB-2740225403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766CF74-B964-44A9-8681-DB3D155809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9AF2A899-753D-463A-9496-CBDD2FD0D0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0754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45A399C-D717-46EF-A65C-85A82283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6917F8A-DA43-47A0-8C6D-771028C61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35890A1-9B75-436B-88A4-04B01452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753783A-9C19-49D4-8972-952B15ACE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9507275-D2A6-4EC9-B358-F47A33AA782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1C6DFE4-DDB1-4CF1-85CE-D648EB8B926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3D92B48-55E2-42E0-905D-C42C9B34E97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D9FCAB69-D17F-48B6-B9CF-B5E1DDDA2C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6062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71E3324-B742-4078-A2E2-0200B06C7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F3F7FA7-5899-4867-8D4F-A99C5A11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D074D1-1489-49EC-9E73-7E65A759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76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B4DCA6-43E8-4322-AAD9-EB0DC7D5BA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775064"/>
            <a:ext cx="3932237" cy="1262280"/>
          </a:xfrm>
        </p:spPr>
        <p:txBody>
          <a:bodyPr anchor="t">
            <a:normAutofit/>
          </a:bodyPr>
          <a:lstStyle>
            <a:lvl1pPr>
              <a:defRPr sz="28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564D3-AFDD-40E4-9346-4EF127549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75063"/>
            <a:ext cx="6172200" cy="508598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BE6E1"/>
                </a:solidFill>
              </a:defRPr>
            </a:lvl1pPr>
            <a:lvl2pPr>
              <a:defRPr sz="2400">
                <a:solidFill>
                  <a:srgbClr val="EBE6E1"/>
                </a:solidFill>
              </a:defRPr>
            </a:lvl2pPr>
            <a:lvl3pPr>
              <a:defRPr sz="2000">
                <a:solidFill>
                  <a:srgbClr val="EBE6E1"/>
                </a:solidFill>
              </a:defRPr>
            </a:lvl3pPr>
            <a:lvl4pPr>
              <a:defRPr sz="1800">
                <a:solidFill>
                  <a:srgbClr val="EBE6E1"/>
                </a:solidFill>
              </a:defRPr>
            </a:lvl4pPr>
            <a:lvl5pPr>
              <a:defRPr sz="1800">
                <a:solidFill>
                  <a:srgbClr val="EBE6E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0CF6BF-407F-492C-8321-F753C9655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37344"/>
            <a:ext cx="3932237" cy="3831644"/>
          </a:xfrm>
        </p:spPr>
        <p:txBody>
          <a:bodyPr/>
          <a:lstStyle>
            <a:lvl1pPr marL="0" indent="0">
              <a:buNone/>
              <a:defRPr sz="1600">
                <a:solidFill>
                  <a:srgbClr val="EBE6E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FEF60B-796E-41DE-8BD7-64DA2B19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231AF5D-F3AA-4778-A1F7-E469921E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9CB09E-94A3-4CD7-B2C7-D2792BA0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3818E31-AFD5-4289-8238-116DF4575B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7392" y="5178957"/>
            <a:ext cx="436776" cy="30028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8E7848F-DF9E-4A51-9BCE-72A9F6EC5C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804" y="295704"/>
            <a:ext cx="505022" cy="6142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5C0BB81-64CF-4B70-90F8-FD8CCE3CFB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81" y="287705"/>
            <a:ext cx="450425" cy="9554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3EF97AD-0E8B-4172-B1A9-735BEA59745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68" y="2901038"/>
            <a:ext cx="95545" cy="4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1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8F8A80-E449-41DA-987B-BC99C10753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774745"/>
            <a:ext cx="3932237" cy="1297895"/>
          </a:xfrm>
        </p:spPr>
        <p:txBody>
          <a:bodyPr anchor="t">
            <a:normAutofit/>
          </a:bodyPr>
          <a:lstStyle>
            <a:lvl1pPr>
              <a:defRPr sz="2800" spc="300">
                <a:solidFill>
                  <a:srgbClr val="EBE6E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1C1180E-87D6-4CD8-B5E1-0C5EA8ADC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7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14DB1E-6204-49CB-8194-1A3421520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72640"/>
            <a:ext cx="3932237" cy="3796347"/>
          </a:xfrm>
        </p:spPr>
        <p:txBody>
          <a:bodyPr/>
          <a:lstStyle>
            <a:lvl1pPr marL="0" indent="0">
              <a:buNone/>
              <a:defRPr sz="1600">
                <a:solidFill>
                  <a:srgbClr val="EBE6E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5A257A3-319C-4B4A-B1D3-47B6989DC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32CD287-5824-47FF-BD09-9FDB1CE9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F75DB1-A869-4D50-86F1-46FF4B5BD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5526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4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0B854FB-3E7B-41B2-A416-160FEFF13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7E7167-FE43-4774-BF83-26F1F0A73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2E40EC-3988-4C17-8106-BA60720FF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AB1A9-93F9-46C8-A911-6E46553F94D0}" type="datetimeFigureOut">
              <a:rPr lang="pt-BR" smtClean="0"/>
              <a:t>17/10/2024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1B62C2-99C6-4B11-8AC4-06BE9297A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D4FFBF-597C-48C8-B18E-A3CC7AF94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38A1B-A608-4091-B37C-51052A1D94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245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EBE6E1"/>
          </a:solidFill>
          <a:latin typeface="Gotham HTF Book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88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EBE6E1"/>
          </a:solidFill>
          <a:latin typeface="Gotham HTF Book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88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EBE6E1"/>
          </a:solidFill>
          <a:latin typeface="Gotham HTF Book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88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EBE6E1"/>
          </a:solidFill>
          <a:latin typeface="Gotham HTF Book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88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EBE6E1"/>
          </a:solidFill>
          <a:latin typeface="Gotham HTF Book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88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EBE6E1"/>
          </a:solidFill>
          <a:latin typeface="Gotham HTF Book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4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Tinta 3">
                <a:extLst>
                  <a:ext uri="{FF2B5EF4-FFF2-40B4-BE49-F238E27FC236}">
                    <a16:creationId xmlns:a16="http://schemas.microsoft.com/office/drawing/2014/main" id="{991571C3-1D96-4A5C-83C9-786C6D963C52}"/>
                  </a:ext>
                </a:extLst>
              </p14:cNvPr>
              <p14:cNvContentPartPr/>
              <p14:nvPr/>
            </p14:nvContentPartPr>
            <p14:xfrm>
              <a:off x="10607797" y="1189652"/>
              <a:ext cx="11160" cy="12240"/>
            </p14:xfrm>
          </p:contentPart>
        </mc:Choice>
        <mc:Fallback xmlns="">
          <p:pic>
            <p:nvPicPr>
              <p:cNvPr id="4" name="Tinta 3">
                <a:extLst>
                  <a:ext uri="{FF2B5EF4-FFF2-40B4-BE49-F238E27FC236}">
                    <a16:creationId xmlns:a16="http://schemas.microsoft.com/office/drawing/2014/main" id="{991571C3-1D96-4A5C-83C9-786C6D963C5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98797" y="1181012"/>
                <a:ext cx="28800" cy="29880"/>
              </a:xfrm>
              <a:prstGeom prst="rect">
                <a:avLst/>
              </a:prstGeom>
            </p:spPr>
          </p:pic>
        </mc:Fallback>
      </mc:AlternateContent>
      <p:grpSp>
        <p:nvGrpSpPr>
          <p:cNvPr id="7" name="Agrupar 6">
            <a:extLst>
              <a:ext uri="{FF2B5EF4-FFF2-40B4-BE49-F238E27FC236}">
                <a16:creationId xmlns:a16="http://schemas.microsoft.com/office/drawing/2014/main" id="{EB66387A-9039-40C5-BB8C-E9605672EFFD}"/>
              </a:ext>
            </a:extLst>
          </p:cNvPr>
          <p:cNvGrpSpPr/>
          <p:nvPr/>
        </p:nvGrpSpPr>
        <p:grpSpPr>
          <a:xfrm>
            <a:off x="3146634" y="2856411"/>
            <a:ext cx="5898733" cy="795451"/>
            <a:chOff x="3155042" y="3498066"/>
            <a:chExt cx="6069151" cy="818432"/>
          </a:xfrm>
        </p:grpSpPr>
        <p:pic>
          <p:nvPicPr>
            <p:cNvPr id="8" name="Gráfico 7">
              <a:extLst>
                <a:ext uri="{FF2B5EF4-FFF2-40B4-BE49-F238E27FC236}">
                  <a16:creationId xmlns:a16="http://schemas.microsoft.com/office/drawing/2014/main" id="{5A37AE72-FEC0-4661-8207-5C8EAF6A9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155042" y="3498066"/>
              <a:ext cx="2940958" cy="818432"/>
            </a:xfrm>
            <a:prstGeom prst="rect">
              <a:avLst/>
            </a:prstGeom>
          </p:spPr>
        </p:pic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92D1C1D3-FC9C-4264-8B8D-7B12A96A2EE5}"/>
                </a:ext>
              </a:extLst>
            </p:cNvPr>
            <p:cNvCxnSpPr>
              <a:cxnSpLocks/>
            </p:cNvCxnSpPr>
            <p:nvPr/>
          </p:nvCxnSpPr>
          <p:spPr>
            <a:xfrm>
              <a:off x="6315261" y="3602464"/>
              <a:ext cx="2" cy="71403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Gráfico 9">
              <a:extLst>
                <a:ext uri="{FF2B5EF4-FFF2-40B4-BE49-F238E27FC236}">
                  <a16:creationId xmlns:a16="http://schemas.microsoft.com/office/drawing/2014/main" id="{D242E352-84F1-4FB6-BAF6-BD92A70F8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537729" y="3602464"/>
              <a:ext cx="2686464" cy="7140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5896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icture 1" descr="E:\Encontro 4\download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39010" y="1902373"/>
            <a:ext cx="5713979" cy="3516295"/>
          </a:xfrm>
          <a:prstGeom prst="rect">
            <a:avLst/>
          </a:prstGeom>
          <a:noFill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4F94E5-AB15-5E5E-96C5-844A96BA5B55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DADOS É SOBRE ADAPTABILIDADE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1D385F8-0278-57D2-8117-4B17ADCF1AAD}"/>
              </a:ext>
            </a:extLst>
          </p:cNvPr>
          <p:cNvSpPr txBox="1"/>
          <p:nvPr/>
        </p:nvSpPr>
        <p:spPr>
          <a:xfrm>
            <a:off x="891821" y="5577048"/>
            <a:ext cx="1040835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Para o sucesso de produtos de IA, é crucial integrar habilidades técnicas e de negócios em equipes multidisciplinares. A colaboração entre cientistas de dados, engenheiros, analistas e designers promove inovação e eficiência, garantindo que o desenvolvimento tecnológico esteja alinhado com os objetivos estratégicos da empresa. </a:t>
            </a:r>
          </a:p>
          <a:p>
            <a:endParaRPr lang="pt-BR" sz="1400" dirty="0">
              <a:solidFill>
                <a:schemeClr val="bg1"/>
              </a:solidFill>
            </a:endParaRPr>
          </a:p>
          <a:p>
            <a:r>
              <a:rPr lang="pt-BR" sz="1400" dirty="0">
                <a:solidFill>
                  <a:schemeClr val="bg1"/>
                </a:solidFill>
              </a:rPr>
              <a:t>Essa integração é o que impulsiona a entrega ágil e eficaz de soluções de IA.</a:t>
            </a:r>
          </a:p>
        </p:txBody>
      </p:sp>
    </p:spTree>
    <p:extLst>
      <p:ext uri="{BB962C8B-B14F-4D97-AF65-F5344CB8AC3E}">
        <p14:creationId xmlns:p14="http://schemas.microsoft.com/office/powerpoint/2010/main" val="74343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B89FEF-493E-7546-CFCB-AF7C63EAF791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HABILIDADES PARA PROFISSIONAIS EM DADOS E IA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F201D9-95E5-0D0D-9D5B-AB315DE16217}"/>
              </a:ext>
            </a:extLst>
          </p:cNvPr>
          <p:cNvSpPr txBox="1">
            <a:spLocks/>
          </p:cNvSpPr>
          <p:nvPr/>
        </p:nvSpPr>
        <p:spPr>
          <a:xfrm>
            <a:off x="395288" y="1268413"/>
            <a:ext cx="7916862" cy="5089525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ts val="288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82B9E6"/>
                </a:solidFill>
                <a:latin typeface="Gotham HTF Book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r>
              <a:rPr lang="en-US" altLang="pt-BR"/>
              <a:t>E isso faz diferença!</a:t>
            </a:r>
          </a:p>
        </p:txBody>
      </p:sp>
      <p:pic>
        <p:nvPicPr>
          <p:cNvPr id="3" name="Picture 2" descr="E:\Encontro 4\Screen Shot 2019-01-15 at 09.45.14.png">
            <a:extLst>
              <a:ext uri="{FF2B5EF4-FFF2-40B4-BE49-F238E27FC236}">
                <a16:creationId xmlns:a16="http://schemas.microsoft.com/office/drawing/2014/main" id="{3087D3F8-B9F0-9500-3AF2-4A5848714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52549" y="1956151"/>
            <a:ext cx="6886902" cy="44017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2703060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B89FEF-493E-7546-CFCB-AF7C63EAF791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E A TAL EQUIPE DE DADOS?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F201D9-95E5-0D0D-9D5B-AB315DE16217}"/>
              </a:ext>
            </a:extLst>
          </p:cNvPr>
          <p:cNvSpPr txBox="1">
            <a:spLocks/>
          </p:cNvSpPr>
          <p:nvPr/>
        </p:nvSpPr>
        <p:spPr>
          <a:xfrm>
            <a:off x="395288" y="1268413"/>
            <a:ext cx="7916862" cy="5089525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ts val="288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82B9E6"/>
                </a:solidFill>
                <a:latin typeface="Gotham HTF Book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r>
              <a:rPr lang="en-US" altLang="pt-BR"/>
              <a:t>E isso faz diferença!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71E36EFC-E21A-FEF1-49E3-76405323D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502" y="2065510"/>
            <a:ext cx="7318996" cy="381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71421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B89FEF-493E-7546-CFCB-AF7C63EAF791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E A TAL EQUIPE DE DADOS?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F201D9-95E5-0D0D-9D5B-AB315DE16217}"/>
              </a:ext>
            </a:extLst>
          </p:cNvPr>
          <p:cNvSpPr txBox="1">
            <a:spLocks/>
          </p:cNvSpPr>
          <p:nvPr/>
        </p:nvSpPr>
        <p:spPr>
          <a:xfrm>
            <a:off x="395288" y="1268413"/>
            <a:ext cx="7916862" cy="5089525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ts val="288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82B9E6"/>
                </a:solidFill>
                <a:latin typeface="Gotham HTF Book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r>
              <a:rPr lang="en-US" altLang="pt-BR"/>
              <a:t>E isso faz diferença!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994DCAD0-7BDC-0705-CE24-68D4BA04A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04" y="1891956"/>
            <a:ext cx="6303791" cy="405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39750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B89FEF-493E-7546-CFCB-AF7C63EAF791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HABILIDADES PARA PROFISSIONAIS EM DADOS E IA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F201D9-95E5-0D0D-9D5B-AB315DE16217}"/>
              </a:ext>
            </a:extLst>
          </p:cNvPr>
          <p:cNvSpPr txBox="1">
            <a:spLocks/>
          </p:cNvSpPr>
          <p:nvPr/>
        </p:nvSpPr>
        <p:spPr>
          <a:xfrm>
            <a:off x="395288" y="1268413"/>
            <a:ext cx="7916862" cy="5089525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ts val="288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82B9E6"/>
                </a:solidFill>
                <a:latin typeface="Gotham HTF Book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ts val="288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EBE6E1"/>
                </a:solidFill>
                <a:latin typeface="Gotham HTF Book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r>
              <a:rPr lang="en-US" altLang="pt-BR"/>
              <a:t>E isso faz diferença!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A8D2DA7-932C-35A9-0D48-49DECA672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465" y="1768475"/>
            <a:ext cx="6655070" cy="477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05075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4" name="Picture 2" descr="E:\Encontro 4\Screen Shot 2019-01-15 at 09.45.38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49785" y="1772355"/>
            <a:ext cx="6492430" cy="4755983"/>
          </a:xfrm>
          <a:prstGeom prst="rect">
            <a:avLst/>
          </a:prstGeom>
          <a:noFill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ACE5F1D-1CD5-F26F-BDA6-17C17C21E2D8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HABILIDADES PARA PROFISSIONAIS EM DADOS E IA</a:t>
            </a:r>
          </a:p>
        </p:txBody>
      </p:sp>
    </p:spTree>
    <p:extLst>
      <p:ext uri="{BB962C8B-B14F-4D97-AF65-F5344CB8AC3E}">
        <p14:creationId xmlns:p14="http://schemas.microsoft.com/office/powerpoint/2010/main" val="140571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 descr="E:\Encontro 4\Screen Shot 2019-01-15 at 09.45.48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52167" y="1750375"/>
            <a:ext cx="4287666" cy="3553477"/>
          </a:xfrm>
          <a:prstGeom prst="rect">
            <a:avLst/>
          </a:prstGeom>
          <a:noFill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58614FC-2B6B-5DA3-B4EE-9AF2F7E2A951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QUAL O PROCESSO?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55EBD47-5126-296A-E6AD-F65C74031C56}"/>
              </a:ext>
            </a:extLst>
          </p:cNvPr>
          <p:cNvSpPr txBox="1"/>
          <p:nvPr/>
        </p:nvSpPr>
        <p:spPr>
          <a:xfrm>
            <a:off x="965200" y="5576515"/>
            <a:ext cx="102616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400" dirty="0">
                <a:solidFill>
                  <a:schemeClr val="bg1"/>
                </a:solidFill>
              </a:rPr>
              <a:t>O sucesso de produtos de IA depende da colaboração eficaz entre diversas funções e disciplinas. Times bem estruturados, com papéis claros e complementares, promovem a inovação e garantem que soluções atendam às necessidades do negócio. </a:t>
            </a:r>
          </a:p>
          <a:p>
            <a:pPr algn="just"/>
            <a:endParaRPr lang="pt-BR" sz="1400" dirty="0">
              <a:solidFill>
                <a:schemeClr val="bg1"/>
              </a:solidFill>
            </a:endParaRPr>
          </a:p>
          <a:p>
            <a:pPr algn="just"/>
            <a:r>
              <a:rPr lang="pt-BR" sz="1400" dirty="0">
                <a:solidFill>
                  <a:schemeClr val="bg1"/>
                </a:solidFill>
              </a:rPr>
              <a:t>Investir no desenvolvimento e integração dessas equipes é fundamental para enfrentar os desafios do mercado e alcançar resultados significativos com IA.</a:t>
            </a:r>
          </a:p>
        </p:txBody>
      </p:sp>
    </p:spTree>
    <p:extLst>
      <p:ext uri="{BB962C8B-B14F-4D97-AF65-F5344CB8AC3E}">
        <p14:creationId xmlns:p14="http://schemas.microsoft.com/office/powerpoint/2010/main" val="3266150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4225211-3356-4E3C-A3E2-C16285F46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3724"/>
            <a:ext cx="10515600" cy="1325563"/>
          </a:xfrm>
        </p:spPr>
        <p:txBody>
          <a:bodyPr/>
          <a:lstStyle/>
          <a:p>
            <a:pPr algn="ctr"/>
            <a:r>
              <a:rPr lang="pt-BR" spc="300" dirty="0"/>
              <a:t>OBRIGADO!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6CAA9574-01EC-44A3-8D2B-07551D5EB09B}"/>
              </a:ext>
            </a:extLst>
          </p:cNvPr>
          <p:cNvGrpSpPr/>
          <p:nvPr/>
        </p:nvGrpSpPr>
        <p:grpSpPr>
          <a:xfrm>
            <a:off x="4106463" y="3702561"/>
            <a:ext cx="3979075" cy="421899"/>
            <a:chOff x="3155042" y="3498066"/>
            <a:chExt cx="6069151" cy="818432"/>
          </a:xfrm>
        </p:grpSpPr>
        <p:pic>
          <p:nvPicPr>
            <p:cNvPr id="6" name="Gráfico 5">
              <a:extLst>
                <a:ext uri="{FF2B5EF4-FFF2-40B4-BE49-F238E27FC236}">
                  <a16:creationId xmlns:a16="http://schemas.microsoft.com/office/drawing/2014/main" id="{E6B29D99-845C-4977-B94B-F4D95E294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55042" y="3498066"/>
              <a:ext cx="2940958" cy="818432"/>
            </a:xfrm>
            <a:prstGeom prst="rect">
              <a:avLst/>
            </a:prstGeom>
          </p:spPr>
        </p:pic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B24FE076-BE11-4B39-9D5B-A11741B129B0}"/>
                </a:ext>
              </a:extLst>
            </p:cNvPr>
            <p:cNvCxnSpPr>
              <a:cxnSpLocks/>
            </p:cNvCxnSpPr>
            <p:nvPr/>
          </p:nvCxnSpPr>
          <p:spPr>
            <a:xfrm>
              <a:off x="6315261" y="3602464"/>
              <a:ext cx="2" cy="71403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Gráfico 12">
              <a:extLst>
                <a:ext uri="{FF2B5EF4-FFF2-40B4-BE49-F238E27FC236}">
                  <a16:creationId xmlns:a16="http://schemas.microsoft.com/office/drawing/2014/main" id="{D5166B89-EAE8-45E5-8076-D4755961F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37729" y="3602464"/>
              <a:ext cx="2686464" cy="7140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7679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96F976F-7C42-47C9-8A36-B5F2FB2432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PAPÉIS E TIMES DE PRODUTOS DE IA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010CCDB9-47A3-4DF6-8F6B-C8540F1B4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pt-BR" sz="1100" dirty="0"/>
              <a:t>DESENVOLVER PRODUTOS DE IA EFICAZES REQUER EQUIPES INTEGRADAS, COM PAPÉIS BEM DEFINIDOS. DESDE CIENTISTAS DE DADOS E ENGENHEIROS DE MACHINE LEARNING ATÉ ANALISTAS DE NEGÓCIOS E GERENTES DE PRODUTO, CADA FUNÇÃO DESEMPENHA UM PAPEL ESSENCIAL NA CRIAÇÃO DE SOLUÇÕES QUE ENTREGUEM VALOR REAL E ESTRATÉGICO. </a:t>
            </a:r>
          </a:p>
          <a:p>
            <a:r>
              <a:rPr lang="pt-BR" sz="1100" dirty="0"/>
              <a:t>A COLABORAÇÃO ENTRE ESSAS ÁREAS É FUNDAMENTAL PARA GARANTIR INOVAÇÃO, EFICIÊNCIA E ALINHAMENTO COM OS OBJETIVOS DA EMPRESA.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52060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AE96E99-7FEC-476C-8F52-6361DF406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MONTE EQUIPES MULTIDISCIPLINARES E TRANSFORME DADOS EM DECISÕES ESTRATÉGICAS COM IA.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371EE1C-FEB7-4EC1-B08A-5B2D38260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CAPACITE SEU TIME PARA CONSTRUIR SOLUÇÕES DE IA QUE GERAM VALOR E INOVAÇÃO.</a:t>
            </a:r>
          </a:p>
        </p:txBody>
      </p:sp>
    </p:spTree>
    <p:extLst>
      <p:ext uri="{BB962C8B-B14F-4D97-AF65-F5344CB8AC3E}">
        <p14:creationId xmlns:p14="http://schemas.microsoft.com/office/powerpoint/2010/main" val="3934612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Title 1">
            <a:extLst>
              <a:ext uri="{FF2B5EF4-FFF2-40B4-BE49-F238E27FC236}">
                <a16:creationId xmlns:a16="http://schemas.microsoft.com/office/drawing/2014/main" id="{644F2CA3-6C91-4066-7612-4ED254E0F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7781" y="972888"/>
            <a:ext cx="7056438" cy="504825"/>
          </a:xfrm>
        </p:spPr>
        <p:txBody>
          <a:bodyPr>
            <a:noAutofit/>
          </a:bodyPr>
          <a:lstStyle/>
          <a:p>
            <a:r>
              <a:rPr lang="pt-BR" altLang="pt-BR" sz="3200" dirty="0">
                <a:solidFill>
                  <a:schemeClr val="bg1"/>
                </a:solidFill>
              </a:rPr>
              <a:t>A IMPORTÂNCIA DE SE CONHECER DIFERENTES PRODUTOS E ARQUITETURAS EM IA</a:t>
            </a:r>
          </a:p>
        </p:txBody>
      </p:sp>
      <p:sp>
        <p:nvSpPr>
          <p:cNvPr id="2" name="CaixaDeTexto 2">
            <a:extLst>
              <a:ext uri="{FF2B5EF4-FFF2-40B4-BE49-F238E27FC236}">
                <a16:creationId xmlns:a16="http://schemas.microsoft.com/office/drawing/2014/main" id="{28379263-D7CD-E085-4C15-6E445EC8DE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417" y="1815718"/>
            <a:ext cx="9999166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pt-BR" sz="2000" dirty="0">
                <a:solidFill>
                  <a:schemeClr val="bg1"/>
                </a:solidFill>
              </a:rPr>
              <a:t>A criação de produtos de IA exige equipes bem estruturadas, combinando habilidades técnicas e de negócios. </a:t>
            </a:r>
          </a:p>
          <a:p>
            <a:pPr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pt-BR" sz="2000" dirty="0">
                <a:solidFill>
                  <a:schemeClr val="bg1"/>
                </a:solidFill>
              </a:rPr>
              <a:t>A colaboração interdisciplinar é essencial para garantir inovação, eficiência e o alinhamento das soluções de IA com os objetivos estratégicos da empresa. </a:t>
            </a:r>
          </a:p>
          <a:p>
            <a:pPr>
              <a:buNone/>
            </a:pPr>
            <a:endParaRPr lang="pt-BR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pt-BR" sz="2000" dirty="0">
                <a:solidFill>
                  <a:schemeClr val="bg1"/>
                </a:solidFill>
              </a:rPr>
              <a:t>Equipes integradas facilitam o desenvolvimento, a implementação e a adaptação contínua das soluções de IA ao mercado, tornando-se um diferencial competitivo.</a:t>
            </a:r>
          </a:p>
        </p:txBody>
      </p:sp>
    </p:spTree>
    <p:extLst>
      <p:ext uri="{BB962C8B-B14F-4D97-AF65-F5344CB8AC3E}">
        <p14:creationId xmlns:p14="http://schemas.microsoft.com/office/powerpoint/2010/main" val="216287092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CDFB0EF-2705-BA4A-F1E4-1E32238464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0728250"/>
              </p:ext>
            </p:extLst>
          </p:nvPr>
        </p:nvGraphicFramePr>
        <p:xfrm>
          <a:off x="2380084" y="1724377"/>
          <a:ext cx="7431831" cy="4954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29F71114-034E-907D-2755-180592E9D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7781" y="972888"/>
            <a:ext cx="7056438" cy="504825"/>
          </a:xfrm>
        </p:spPr>
        <p:txBody>
          <a:bodyPr>
            <a:noAutofit/>
          </a:bodyPr>
          <a:lstStyle/>
          <a:p>
            <a:r>
              <a:rPr lang="pt-BR" altLang="pt-BR" sz="3200" dirty="0">
                <a:solidFill>
                  <a:schemeClr val="bg1"/>
                </a:solidFill>
              </a:rPr>
              <a:t>ÁREAS DE ATUAÇÃO EM CIÊNCIA DE DADOS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B265F32-198F-4395-83C5-176BEF6C6C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8B265F32-198F-4395-83C5-176BEF6C6C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5D025E9-6F85-445A-99CD-3C91F847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dgm id="{15D025E9-6F85-445A-99CD-3C91F847F8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EF3E15-DC9A-43BA-9F8B-1316B3AE1D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DAEF3E15-DC9A-43BA-9F8B-1316B3AE1D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3C84F51-AB9A-4283-9474-C3EFA33448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dgm id="{43C84F51-AB9A-4283-9474-C3EFA33448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F83084D-8B86-494F-8CA0-191335140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1F83084D-8B86-494F-8CA0-1913351400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734012-7052-4013-B32F-1F0D055F3E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B6734012-7052-4013-B32F-1F0D055F3E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962D9E-57EE-4C2E-891E-8BF4E75F9A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91962D9E-57EE-4C2E-891E-8BF4E75F9A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A708C1A-1741-4D53-8890-16737C5A26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graphicEl>
                                              <a:dgm id="{9A708C1A-1741-4D53-8890-16737C5A26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8275B6C-B535-433A-B01F-D49803E887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graphicEl>
                                              <a:dgm id="{28275B6C-B535-433A-B01F-D49803E887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8EBF2E-F663-365F-878C-6E0BDACD181B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27568921"/>
              </p:ext>
            </p:extLst>
          </p:nvPr>
        </p:nvGraphicFramePr>
        <p:xfrm>
          <a:off x="-362576" y="1568207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361C210-1FE3-9327-EEC0-0918A2432272}"/>
              </a:ext>
            </a:extLst>
          </p:cNvPr>
          <p:cNvSpPr txBox="1"/>
          <p:nvPr/>
        </p:nvSpPr>
        <p:spPr>
          <a:xfrm>
            <a:off x="6432886" y="2330777"/>
            <a:ext cx="5381923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2881" indent="-192881">
              <a:buFont typeface="+mj-lt"/>
              <a:buAutoNum type="arabicPeriod"/>
              <a:defRPr/>
            </a:pPr>
            <a:r>
              <a:rPr lang="pt-BR" sz="2100" b="1" dirty="0">
                <a:solidFill>
                  <a:schemeClr val="bg1"/>
                </a:solidFill>
                <a:latin typeface="Arial" charset="0"/>
                <a:cs typeface="Arial" charset="0"/>
              </a:rPr>
              <a:t>Identificação do Problema</a:t>
            </a:r>
          </a:p>
          <a:p>
            <a:pPr marL="192881" indent="-192881">
              <a:buFont typeface="+mj-lt"/>
              <a:buAutoNum type="arabicPeriod"/>
              <a:defRPr/>
            </a:pPr>
            <a:endParaRPr lang="pt-BR" sz="2100" b="1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 marL="192881" indent="-192881">
              <a:buFont typeface="+mj-lt"/>
              <a:buAutoNum type="arabicPeriod"/>
              <a:defRPr/>
            </a:pPr>
            <a:r>
              <a:rPr lang="pt-BR" sz="2100" b="1" dirty="0">
                <a:solidFill>
                  <a:schemeClr val="bg1"/>
                </a:solidFill>
                <a:latin typeface="Arial" charset="0"/>
                <a:cs typeface="Arial" charset="0"/>
              </a:rPr>
              <a:t>Coleta e limpeza de dados</a:t>
            </a:r>
          </a:p>
          <a:p>
            <a:pPr marL="192881" indent="-192881">
              <a:buFont typeface="+mj-lt"/>
              <a:buAutoNum type="arabicPeriod"/>
              <a:defRPr/>
            </a:pPr>
            <a:endParaRPr lang="pt-BR" sz="2100" b="1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 marL="192881" indent="-192881">
              <a:buFont typeface="+mj-lt"/>
              <a:buAutoNum type="arabicPeriod"/>
              <a:defRPr/>
            </a:pPr>
            <a:r>
              <a:rPr lang="pt-BR" sz="2100" b="1" dirty="0">
                <a:solidFill>
                  <a:schemeClr val="bg1"/>
                </a:solidFill>
                <a:latin typeface="Arial" charset="0"/>
                <a:cs typeface="Arial" charset="0"/>
              </a:rPr>
              <a:t>Desenvolvimento do  Modelo Preditivo</a:t>
            </a:r>
          </a:p>
          <a:p>
            <a:pPr marL="192881" indent="-192881">
              <a:buFont typeface="+mj-lt"/>
              <a:buAutoNum type="arabicPeriod"/>
              <a:defRPr/>
            </a:pPr>
            <a:endParaRPr lang="pt-BR" sz="2100" b="1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pt-BR" sz="2100" b="1" dirty="0">
                <a:solidFill>
                  <a:schemeClr val="bg1"/>
                </a:solidFill>
                <a:latin typeface="Arial" charset="0"/>
                <a:cs typeface="Arial" charset="0"/>
              </a:rPr>
              <a:t>4. Publicação do Modelo</a:t>
            </a:r>
          </a:p>
          <a:p>
            <a:pPr>
              <a:defRPr/>
            </a:pPr>
            <a:endParaRPr lang="pt-BR" sz="2100" b="1" dirty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pt-BR" sz="2100" b="1" dirty="0">
                <a:solidFill>
                  <a:schemeClr val="bg1"/>
                </a:solidFill>
                <a:latin typeface="Arial" charset="0"/>
                <a:cs typeface="Arial" charset="0"/>
              </a:rPr>
              <a:t>5. Monitoramento da performance</a:t>
            </a:r>
            <a:endParaRPr lang="en-US" sz="2100" dirty="0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8C0A754-0859-2B10-4995-B2A797BFDB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7781" y="972888"/>
            <a:ext cx="7056438" cy="504825"/>
          </a:xfrm>
        </p:spPr>
        <p:txBody>
          <a:bodyPr>
            <a:noAutofit/>
          </a:bodyPr>
          <a:lstStyle/>
          <a:p>
            <a:r>
              <a:rPr lang="pt-BR" altLang="pt-BR" sz="3200" dirty="0">
                <a:solidFill>
                  <a:schemeClr val="bg1"/>
                </a:solidFill>
              </a:rPr>
              <a:t>O TRABALHO EM DADOS É CÍCLICO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2">
            <a:extLst>
              <a:ext uri="{FF2B5EF4-FFF2-40B4-BE49-F238E27FC236}">
                <a16:creationId xmlns:a16="http://schemas.microsoft.com/office/drawing/2014/main" id="{28379263-D7CD-E085-4C15-6E445EC8DE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417" y="1815718"/>
            <a:ext cx="9999166" cy="3662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just">
              <a:buNone/>
            </a:pPr>
            <a:r>
              <a:rPr lang="pt-BR" sz="2000" dirty="0">
                <a:solidFill>
                  <a:schemeClr val="bg1"/>
                </a:solidFill>
              </a:rPr>
              <a:t>O sucesso de um produto de IA depende de uma equipe com funções bem definidas:</a:t>
            </a:r>
          </a:p>
          <a:p>
            <a:pPr algn="just"/>
            <a:endParaRPr lang="pt-BR" sz="2000" dirty="0">
              <a:solidFill>
                <a:schemeClr val="bg1"/>
              </a:solidFill>
            </a:endParaRPr>
          </a:p>
          <a:p>
            <a:pPr marL="342900" indent="-342900" algn="just"/>
            <a:r>
              <a:rPr lang="pt-BR" sz="2000" b="1" dirty="0">
                <a:solidFill>
                  <a:schemeClr val="bg1"/>
                </a:solidFill>
              </a:rPr>
              <a:t>Cientista de Dados</a:t>
            </a:r>
            <a:r>
              <a:rPr lang="pt-BR" sz="2000" dirty="0">
                <a:solidFill>
                  <a:schemeClr val="bg1"/>
                </a:solidFill>
              </a:rPr>
              <a:t>: Criação de modelos preditivos a partir de dados.</a:t>
            </a:r>
          </a:p>
          <a:p>
            <a:pPr marL="342900" indent="-342900" algn="just"/>
            <a:r>
              <a:rPr lang="pt-BR" sz="2000" b="1" dirty="0">
                <a:solidFill>
                  <a:schemeClr val="bg1"/>
                </a:solidFill>
              </a:rPr>
              <a:t>Engenheiro de Dados</a:t>
            </a:r>
            <a:r>
              <a:rPr lang="pt-BR" sz="2000" dirty="0">
                <a:solidFill>
                  <a:schemeClr val="bg1"/>
                </a:solidFill>
              </a:rPr>
              <a:t>: Estruturação de pipelines e preparação dos dados.</a:t>
            </a:r>
          </a:p>
          <a:p>
            <a:pPr marL="342900" indent="-342900" algn="just"/>
            <a:r>
              <a:rPr lang="pt-BR" sz="2000" b="1" dirty="0">
                <a:solidFill>
                  <a:schemeClr val="bg1"/>
                </a:solidFill>
              </a:rPr>
              <a:t>Engenheiro de </a:t>
            </a:r>
            <a:r>
              <a:rPr lang="pt-BR" sz="2000" b="1" dirty="0" err="1">
                <a:solidFill>
                  <a:schemeClr val="bg1"/>
                </a:solidFill>
              </a:rPr>
              <a:t>Machine</a:t>
            </a:r>
            <a:r>
              <a:rPr lang="pt-BR" sz="2000" b="1" dirty="0">
                <a:solidFill>
                  <a:schemeClr val="bg1"/>
                </a:solidFill>
              </a:rPr>
              <a:t> Learning</a:t>
            </a:r>
            <a:r>
              <a:rPr lang="pt-BR" sz="2000" dirty="0">
                <a:solidFill>
                  <a:schemeClr val="bg1"/>
                </a:solidFill>
              </a:rPr>
              <a:t>: Implementação e escalabilidade dos modelos.</a:t>
            </a:r>
          </a:p>
          <a:p>
            <a:pPr marL="342900" indent="-342900" algn="just"/>
            <a:r>
              <a:rPr lang="pt-BR" sz="2000" b="1" dirty="0">
                <a:solidFill>
                  <a:schemeClr val="bg1"/>
                </a:solidFill>
              </a:rPr>
              <a:t>Analista de Negócios</a:t>
            </a:r>
            <a:r>
              <a:rPr lang="pt-BR" sz="2000" dirty="0">
                <a:solidFill>
                  <a:schemeClr val="bg1"/>
                </a:solidFill>
              </a:rPr>
              <a:t>: Conexão entre soluções de IA e metas empresariais.</a:t>
            </a:r>
          </a:p>
          <a:p>
            <a:pPr marL="342900" indent="-342900" algn="just"/>
            <a:r>
              <a:rPr lang="pt-BR" sz="2000" b="1" dirty="0" err="1">
                <a:solidFill>
                  <a:schemeClr val="bg1"/>
                </a:solidFill>
              </a:rPr>
              <a:t>Product</a:t>
            </a:r>
            <a:r>
              <a:rPr lang="pt-BR" sz="2000" b="1" dirty="0">
                <a:solidFill>
                  <a:schemeClr val="bg1"/>
                </a:solidFill>
              </a:rPr>
              <a:t> Manager de IA</a:t>
            </a:r>
            <a:r>
              <a:rPr lang="pt-BR" sz="2000" dirty="0">
                <a:solidFill>
                  <a:schemeClr val="bg1"/>
                </a:solidFill>
              </a:rPr>
              <a:t>: Gestão estratégica e coordenação das equipes.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algn="just">
              <a:buNone/>
            </a:pPr>
            <a:r>
              <a:rPr lang="pt-BR" sz="2000" dirty="0">
                <a:solidFill>
                  <a:schemeClr val="bg1"/>
                </a:solidFill>
              </a:rPr>
              <a:t>Cada papel é fundamental para garantir que as soluções de IA sejam eficientes e impactem positivamente o negócio.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745CE1A-654E-CE40-E8B3-A2A4793D03D2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DADOS É SOBRE TIMES</a:t>
            </a:r>
          </a:p>
        </p:txBody>
      </p:sp>
    </p:spTree>
    <p:extLst>
      <p:ext uri="{BB962C8B-B14F-4D97-AF65-F5344CB8AC3E}">
        <p14:creationId xmlns:p14="http://schemas.microsoft.com/office/powerpoint/2010/main" val="3684607937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2">
            <a:extLst>
              <a:ext uri="{FF2B5EF4-FFF2-40B4-BE49-F238E27FC236}">
                <a16:creationId xmlns:a16="http://schemas.microsoft.com/office/drawing/2014/main" id="{28379263-D7CD-E085-4C15-6E445EC8DE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417" y="1815718"/>
            <a:ext cx="9999166" cy="390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buNone/>
            </a:pPr>
            <a:r>
              <a:rPr lang="pt-BR" sz="2000" dirty="0">
                <a:solidFill>
                  <a:schemeClr val="bg1"/>
                </a:solidFill>
              </a:rPr>
              <a:t>Além dos papéis principais, funções complementares são essenciais para a entrega completa de um produto de IA: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pPr marL="342900" indent="-342900"/>
            <a:r>
              <a:rPr lang="pt-BR" sz="2000" b="1" dirty="0">
                <a:solidFill>
                  <a:schemeClr val="bg1"/>
                </a:solidFill>
              </a:rPr>
              <a:t>Engenheiro de Software</a:t>
            </a:r>
            <a:r>
              <a:rPr lang="pt-BR" sz="2000" dirty="0">
                <a:solidFill>
                  <a:schemeClr val="bg1"/>
                </a:solidFill>
              </a:rPr>
              <a:t>: Integra soluções de IA nos sistemas existentes.</a:t>
            </a:r>
          </a:p>
          <a:p>
            <a:pPr marL="342900" indent="-342900"/>
            <a:r>
              <a:rPr lang="pt-BR" sz="2000" b="1" dirty="0">
                <a:solidFill>
                  <a:schemeClr val="bg1"/>
                </a:solidFill>
              </a:rPr>
              <a:t>Especialista em UX/UI</a:t>
            </a:r>
            <a:r>
              <a:rPr lang="pt-BR" sz="2000" dirty="0">
                <a:solidFill>
                  <a:schemeClr val="bg1"/>
                </a:solidFill>
              </a:rPr>
              <a:t>: Cria interfaces intuitivas e acessíveis para usuários finais.</a:t>
            </a:r>
          </a:p>
          <a:p>
            <a:pPr marL="342900" indent="-342900"/>
            <a:r>
              <a:rPr lang="pt-BR" sz="2000" b="1" dirty="0">
                <a:solidFill>
                  <a:schemeClr val="bg1"/>
                </a:solidFill>
              </a:rPr>
              <a:t>Engenheiro </a:t>
            </a:r>
            <a:r>
              <a:rPr lang="pt-BR" sz="2000" b="1" dirty="0" err="1">
                <a:solidFill>
                  <a:schemeClr val="bg1"/>
                </a:solidFill>
              </a:rPr>
              <a:t>DevOps</a:t>
            </a:r>
            <a:r>
              <a:rPr lang="pt-BR" sz="2000" b="1" dirty="0">
                <a:solidFill>
                  <a:schemeClr val="bg1"/>
                </a:solidFill>
              </a:rPr>
              <a:t>/</a:t>
            </a:r>
            <a:r>
              <a:rPr lang="pt-BR" sz="2000" b="1" dirty="0" err="1">
                <a:solidFill>
                  <a:schemeClr val="bg1"/>
                </a:solidFill>
              </a:rPr>
              <a:t>MLOps</a:t>
            </a:r>
            <a:r>
              <a:rPr lang="pt-BR" sz="2000" dirty="0">
                <a:solidFill>
                  <a:schemeClr val="bg1"/>
                </a:solidFill>
              </a:rPr>
              <a:t>: Automatiza o ciclo de vida de desenvolvimento e operação dos modelos.</a:t>
            </a:r>
          </a:p>
          <a:p>
            <a:pPr marL="342900" indent="-342900"/>
            <a:r>
              <a:rPr lang="pt-BR" sz="2000" b="1" dirty="0" err="1">
                <a:solidFill>
                  <a:schemeClr val="bg1"/>
                </a:solidFill>
              </a:rPr>
              <a:t>Compliance</a:t>
            </a:r>
            <a:r>
              <a:rPr lang="pt-BR" sz="2000" b="1" dirty="0">
                <a:solidFill>
                  <a:schemeClr val="bg1"/>
                </a:solidFill>
              </a:rPr>
              <a:t> e Ética</a:t>
            </a:r>
            <a:r>
              <a:rPr lang="pt-BR" sz="2000" dirty="0">
                <a:solidFill>
                  <a:schemeClr val="bg1"/>
                </a:solidFill>
              </a:rPr>
              <a:t>: Garante conformidade com regulamentações e governança responsável.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pt-BR" sz="2000" dirty="0">
                <a:solidFill>
                  <a:schemeClr val="bg1"/>
                </a:solidFill>
              </a:rPr>
              <a:t>Essas funções garantem que o produto de IA seja robusto, escalável e fácil de usar.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745CE1A-654E-CE40-E8B3-A2A4793D03D2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DADOS É SOBRE TIMES</a:t>
            </a:r>
          </a:p>
        </p:txBody>
      </p:sp>
    </p:spTree>
    <p:extLst>
      <p:ext uri="{BB962C8B-B14F-4D97-AF65-F5344CB8AC3E}">
        <p14:creationId xmlns:p14="http://schemas.microsoft.com/office/powerpoint/2010/main" val="3092090360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7" name="Picture 8">
            <a:extLst>
              <a:ext uri="{FF2B5EF4-FFF2-40B4-BE49-F238E27FC236}">
                <a16:creationId xmlns:a16="http://schemas.microsoft.com/office/drawing/2014/main" id="{C3B99C5E-919B-CC53-DDA5-26AA05B3D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14288"/>
            <a:ext cx="9144000" cy="618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Subtitle 4">
            <a:extLst>
              <a:ext uri="{FF2B5EF4-FFF2-40B4-BE49-F238E27FC236}">
                <a16:creationId xmlns:a16="http://schemas.microsoft.com/office/drawing/2014/main" id="{2F8AD4CF-B2A4-63FA-8885-8D9430A46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9288" y="1268414"/>
            <a:ext cx="7916862" cy="5089525"/>
          </a:xfrm>
        </p:spPr>
        <p:txBody>
          <a:bodyPr>
            <a:normAutofit fontScale="25000" lnSpcReduction="20000"/>
          </a:bodyPr>
          <a:lstStyle/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endParaRPr lang="en-US" altLang="pt-BR"/>
          </a:p>
          <a:p>
            <a:r>
              <a:rPr lang="en-US" altLang="pt-BR"/>
              <a:t>E isso faz diferença!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3F0BB5-5AB1-F078-1FC9-F407197BFEF3}"/>
              </a:ext>
            </a:extLst>
          </p:cNvPr>
          <p:cNvSpPr txBox="1">
            <a:spLocks/>
          </p:cNvSpPr>
          <p:nvPr/>
        </p:nvSpPr>
        <p:spPr>
          <a:xfrm>
            <a:off x="2567781" y="972888"/>
            <a:ext cx="7056438" cy="504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u="none" kern="1200" spc="300">
                <a:solidFill>
                  <a:srgbClr val="EBE6E1"/>
                </a:solidFill>
                <a:latin typeface="Gotham HTF Book" pitchFamily="50" charset="0"/>
                <a:ea typeface="+mj-ea"/>
                <a:cs typeface="+mj-cs"/>
              </a:defRPr>
            </a:lvl1pPr>
          </a:lstStyle>
          <a:p>
            <a:r>
              <a:rPr lang="pt-BR" altLang="pt-BR" sz="3200" dirty="0">
                <a:solidFill>
                  <a:schemeClr val="bg1"/>
                </a:solidFill>
              </a:rPr>
              <a:t>DADOS É SOBRE TIMES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7E959A1-B28C-4450-0434-BA43531EAA93}"/>
              </a:ext>
            </a:extLst>
          </p:cNvPr>
          <p:cNvSpPr txBox="1"/>
          <p:nvPr/>
        </p:nvSpPr>
        <p:spPr>
          <a:xfrm>
            <a:off x="1524000" y="6357939"/>
            <a:ext cx="6093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pt-BR" dirty="0">
                <a:solidFill>
                  <a:schemeClr val="bg1"/>
                </a:solidFill>
              </a:rPr>
              <a:t>E </a:t>
            </a:r>
            <a:r>
              <a:rPr lang="en-US" altLang="pt-BR" dirty="0" err="1">
                <a:solidFill>
                  <a:schemeClr val="bg1"/>
                </a:solidFill>
              </a:rPr>
              <a:t>isso</a:t>
            </a:r>
            <a:r>
              <a:rPr lang="en-US" altLang="pt-BR" dirty="0">
                <a:solidFill>
                  <a:schemeClr val="bg1"/>
                </a:solidFill>
              </a:rPr>
              <a:t> </a:t>
            </a:r>
            <a:r>
              <a:rPr lang="en-US" altLang="pt-BR" dirty="0" err="1">
                <a:solidFill>
                  <a:schemeClr val="bg1"/>
                </a:solidFill>
              </a:rPr>
              <a:t>faz</a:t>
            </a:r>
            <a:r>
              <a:rPr lang="en-US" altLang="pt-BR" dirty="0">
                <a:solidFill>
                  <a:schemeClr val="bg1"/>
                </a:solidFill>
              </a:rPr>
              <a:t> </a:t>
            </a:r>
            <a:r>
              <a:rPr lang="en-US" altLang="pt-BR" dirty="0" err="1">
                <a:solidFill>
                  <a:schemeClr val="bg1"/>
                </a:solidFill>
              </a:rPr>
              <a:t>diferença</a:t>
            </a:r>
            <a:r>
              <a:rPr lang="en-US" altLang="pt-BR" dirty="0">
                <a:solidFill>
                  <a:schemeClr val="bg1"/>
                </a:solidFill>
              </a:rPr>
              <a:t>!</a:t>
            </a: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53ccb3b-2705-4112-95ce-0ca037f6896f">
      <Terms xmlns="http://schemas.microsoft.com/office/infopath/2007/PartnerControls"/>
    </lcf76f155ced4ddcb4097134ff3c332f>
    <TaxCatchAll xmlns="7ed301e0-5fd8-4552-9558-5c38b7ac686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DBFCF1EC4358646AE79F465BB9B8409" ma:contentTypeVersion="14" ma:contentTypeDescription="Crie um novo documento." ma:contentTypeScope="" ma:versionID="a451c875e98e29261f67eb99c1a1efba">
  <xsd:schema xmlns:xsd="http://www.w3.org/2001/XMLSchema" xmlns:xs="http://www.w3.org/2001/XMLSchema" xmlns:p="http://schemas.microsoft.com/office/2006/metadata/properties" xmlns:ns2="953ccb3b-2705-4112-95ce-0ca037f6896f" xmlns:ns3="7ed301e0-5fd8-4552-9558-5c38b7ac6865" targetNamespace="http://schemas.microsoft.com/office/2006/metadata/properties" ma:root="true" ma:fieldsID="534e4703364e8ffcfb476a4e728f2296" ns2:_="" ns3:_="">
    <xsd:import namespace="953ccb3b-2705-4112-95ce-0ca037f6896f"/>
    <xsd:import namespace="7ed301e0-5fd8-4552-9558-5c38b7ac68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3ccb3b-2705-4112-95ce-0ca037f689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d301e0-5fd8-4552-9558-5c38b7ac6865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2b98b6b9-1452-42ea-b891-e6cb1782809f}" ma:internalName="TaxCatchAll" ma:showField="CatchAllData" ma:web="7ed301e0-5fd8-4552-9558-5c38b7ac68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9D91CA-B742-46BA-B16C-8792E929F896}">
  <ds:schemaRefs>
    <ds:schemaRef ds:uri="http://schemas.microsoft.com/office/2006/metadata/properties"/>
    <ds:schemaRef ds:uri="http://schemas.microsoft.com/office/infopath/2007/PartnerControls"/>
    <ds:schemaRef ds:uri="953ccb3b-2705-4112-95ce-0ca037f6896f"/>
    <ds:schemaRef ds:uri="7ed301e0-5fd8-4552-9558-5c38b7ac6865"/>
  </ds:schemaRefs>
</ds:datastoreItem>
</file>

<file path=customXml/itemProps2.xml><?xml version="1.0" encoding="utf-8"?>
<ds:datastoreItem xmlns:ds="http://schemas.openxmlformats.org/officeDocument/2006/customXml" ds:itemID="{13360C43-03BF-4A72-B76C-F4DF3D033F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F76DA4-1BFA-4416-A024-C1683C8DE9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53ccb3b-2705-4112-95ce-0ca037f6896f"/>
    <ds:schemaRef ds:uri="7ed301e0-5fd8-4552-9558-5c38b7ac68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765</Words>
  <Application>Microsoft Macintosh PowerPoint</Application>
  <PresentationFormat>Widescreen</PresentationFormat>
  <Paragraphs>134</Paragraphs>
  <Slides>17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Gotham HTF Book</vt:lpstr>
      <vt:lpstr>Tema do Office</vt:lpstr>
      <vt:lpstr>Apresentação do PowerPoint</vt:lpstr>
      <vt:lpstr>PAPÉIS E TIMES DE PRODUTOS DE IA</vt:lpstr>
      <vt:lpstr>MONTE EQUIPES MULTIDISCIPLINARES E TRANSFORME DADOS EM DECISÕES ESTRATÉGICAS COM IA.</vt:lpstr>
      <vt:lpstr>A IMPORTÂNCIA DE SE CONHECER DIFERENTES PRODUTOS E ARQUITETURAS EM IA</vt:lpstr>
      <vt:lpstr>ÁREAS DE ATUAÇÃO EM CIÊNCIA DE DADOS</vt:lpstr>
      <vt:lpstr>O TRABALHO EM DADOS É CÍCLICO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Juliana Reyes</dc:creator>
  <cp:lastModifiedBy>Ahirton Lopes</cp:lastModifiedBy>
  <cp:revision>36</cp:revision>
  <dcterms:created xsi:type="dcterms:W3CDTF">2024-09-24T15:19:05Z</dcterms:created>
  <dcterms:modified xsi:type="dcterms:W3CDTF">2024-10-17T20:08:13Z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0x010100FDBFCF1EC4358646AE79F465BB9B8409</vt:lpwstr>
  </property>
  <property fmtid="{D5CDD505-2E9C-101B-9397-08002B2CF9AE}" pid="3" name="MediaServiceImageTags">
    <vt:lpwstr/>
  </property>
</Properties>
</file>

<file path=docProps/thumbnail.jpeg>
</file>